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5" r:id="rId1"/>
  </p:sldMasterIdLst>
  <p:notesMasterIdLst>
    <p:notesMasterId r:id="rId27"/>
  </p:notesMasterIdLst>
  <p:sldIdLst>
    <p:sldId id="256" r:id="rId2"/>
    <p:sldId id="257" r:id="rId3"/>
    <p:sldId id="258" r:id="rId4"/>
    <p:sldId id="259" r:id="rId5"/>
    <p:sldId id="260" r:id="rId6"/>
    <p:sldId id="261" r:id="rId7"/>
    <p:sldId id="262" r:id="rId8"/>
    <p:sldId id="263" r:id="rId9"/>
    <p:sldId id="264" r:id="rId10"/>
    <p:sldId id="283" r:id="rId11"/>
    <p:sldId id="266" r:id="rId12"/>
    <p:sldId id="267" r:id="rId13"/>
    <p:sldId id="268" r:id="rId14"/>
    <p:sldId id="284" r:id="rId15"/>
    <p:sldId id="270" r:id="rId16"/>
    <p:sldId id="271" r:id="rId17"/>
    <p:sldId id="272" r:id="rId18"/>
    <p:sldId id="273" r:id="rId19"/>
    <p:sldId id="274" r:id="rId20"/>
    <p:sldId id="275" r:id="rId21"/>
    <p:sldId id="276" r:id="rId22"/>
    <p:sldId id="277" r:id="rId23"/>
    <p:sldId id="278" r:id="rId24"/>
    <p:sldId id="280" r:id="rId25"/>
    <p:sldId id="282" r:id="rId26"/>
  </p:sldIdLst>
  <p:sldSz cx="9144000" cy="6858000" type="screen4x3"/>
  <p:notesSz cx="7010400" cy="9296400"/>
  <p:embeddedFontLst>
    <p:embeddedFont>
      <p:font typeface="PT Sans" panose="020B0604020202020204" charset="0"/>
      <p:regular r:id="rId28"/>
      <p:bold r:id="rId29"/>
      <p:italic r:id="rId30"/>
      <p:boldItalic r:id="rId31"/>
    </p:embeddedFont>
    <p:embeddedFont>
      <p:font typeface="Calibri" panose="020F0502020204030204" pitchFamily="34" charset="0"/>
      <p:regular r:id="rId32"/>
      <p:bold r:id="rId33"/>
      <p:italic r:id="rId34"/>
      <p:boldItalic r:id="rId3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8782" autoAdjust="0"/>
  </p:normalViewPr>
  <p:slideViewPr>
    <p:cSldViewPr snapToGrid="0">
      <p:cViewPr varScale="1">
        <p:scale>
          <a:sx n="57" d="100"/>
          <a:sy n="57" d="100"/>
        </p:scale>
        <p:origin x="1776"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7.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6.fntdata"/><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5.fntdata"/><Relationship Id="rId37" Type="http://schemas.openxmlformats.org/officeDocument/2006/relationships/viewProps" Target="viewProps.xml"/><Relationship Id="rId40"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1.fntdata"/><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font" Target="fonts/font3.fntdata"/><Relationship Id="rId35" Type="http://schemas.openxmlformats.org/officeDocument/2006/relationships/font" Target="fonts/font8.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3037839" cy="464819"/>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4" name="Shape 4"/>
          <p:cNvSpPr txBox="1">
            <a:spLocks noGrp="1"/>
          </p:cNvSpPr>
          <p:nvPr>
            <p:ph type="dt" idx="10"/>
          </p:nvPr>
        </p:nvSpPr>
        <p:spPr>
          <a:xfrm>
            <a:off x="3970937" y="0"/>
            <a:ext cx="3037839" cy="464819"/>
          </a:xfrm>
          <a:prstGeom prst="rect">
            <a:avLst/>
          </a:prstGeom>
          <a:noFill/>
          <a:ln>
            <a:noFill/>
          </a:ln>
        </p:spPr>
        <p:txBody>
          <a:bodyPr lIns="91425" tIns="91425" rIns="91425" bIns="91425" anchor="t" anchorCtr="0"/>
          <a:lstStyle>
            <a:lvl1pPr marL="0" marR="0" lvl="0" indent="0" algn="r"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5" name="Shape 5"/>
          <p:cNvSpPr>
            <a:spLocks noGrp="1" noRot="1" noChangeAspect="1"/>
          </p:cNvSpPr>
          <p:nvPr>
            <p:ph type="sldImg" idx="3"/>
          </p:nvPr>
        </p:nvSpPr>
        <p:spPr>
          <a:xfrm>
            <a:off x="1181100" y="698500"/>
            <a:ext cx="4648199" cy="34861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 name="Shape 6"/>
          <p:cNvSpPr txBox="1">
            <a:spLocks noGrp="1"/>
          </p:cNvSpPr>
          <p:nvPr>
            <p:ph type="body" idx="1"/>
          </p:nvPr>
        </p:nvSpPr>
        <p:spPr>
          <a:xfrm>
            <a:off x="701039" y="4415791"/>
            <a:ext cx="5608319" cy="4183379"/>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200" b="0" i="0" u="none" strike="noStrike" cap="none">
                <a:solidFill>
                  <a:schemeClr val="dk1"/>
                </a:solidFill>
                <a:latin typeface="Calibri"/>
                <a:ea typeface="Calibri"/>
                <a:cs typeface="Calibri"/>
                <a:sym typeface="Calibri"/>
              </a:defRPr>
            </a:lvl2pPr>
            <a:lvl3pPr marL="914400" marR="0" lvl="2" indent="0" algn="l" rtl="0">
              <a:spcBef>
                <a:spcPts val="0"/>
              </a:spcBef>
              <a:buNone/>
              <a:defRPr sz="1200" b="0" i="0" u="none" strike="noStrike" cap="none">
                <a:solidFill>
                  <a:schemeClr val="dk1"/>
                </a:solidFill>
                <a:latin typeface="Calibri"/>
                <a:ea typeface="Calibri"/>
                <a:cs typeface="Calibri"/>
                <a:sym typeface="Calibri"/>
              </a:defRPr>
            </a:lvl3pPr>
            <a:lvl4pPr marL="1371600" marR="0" lvl="3" indent="0" algn="l" rtl="0">
              <a:spcBef>
                <a:spcPts val="0"/>
              </a:spcBef>
              <a:buNone/>
              <a:defRPr sz="1200" b="0" i="0" u="none" strike="noStrike" cap="none">
                <a:solidFill>
                  <a:schemeClr val="dk1"/>
                </a:solidFill>
                <a:latin typeface="Calibri"/>
                <a:ea typeface="Calibri"/>
                <a:cs typeface="Calibri"/>
                <a:sym typeface="Calibri"/>
              </a:defRPr>
            </a:lvl4pPr>
            <a:lvl5pPr marL="1828800" marR="0" lvl="4" indent="0" algn="l" rtl="0">
              <a:spcBef>
                <a:spcPts val="0"/>
              </a:spcBef>
              <a:buNone/>
              <a:defRPr sz="1200" b="0" i="0" u="none" strike="noStrike" cap="none">
                <a:solidFill>
                  <a:schemeClr val="dk1"/>
                </a:solidFill>
                <a:latin typeface="Calibri"/>
                <a:ea typeface="Calibri"/>
                <a:cs typeface="Calibri"/>
                <a:sym typeface="Calibri"/>
              </a:defRPr>
            </a:lvl5pPr>
            <a:lvl6pPr marL="2286000" marR="0" lvl="5" indent="0" algn="l" rtl="0">
              <a:spcBef>
                <a:spcPts val="0"/>
              </a:spcBef>
              <a:buNone/>
              <a:defRPr sz="1200" b="0" i="0" u="none" strike="noStrike" cap="none">
                <a:solidFill>
                  <a:schemeClr val="dk1"/>
                </a:solidFill>
                <a:latin typeface="Calibri"/>
                <a:ea typeface="Calibri"/>
                <a:cs typeface="Calibri"/>
                <a:sym typeface="Calibri"/>
              </a:defRPr>
            </a:lvl6pPr>
            <a:lvl7pPr marL="2743200" marR="0" lvl="6" indent="0" algn="l" rtl="0">
              <a:spcBef>
                <a:spcPts val="0"/>
              </a:spcBef>
              <a:buNone/>
              <a:defRPr sz="1200" b="0" i="0" u="none" strike="noStrike" cap="none">
                <a:solidFill>
                  <a:schemeClr val="dk1"/>
                </a:solidFill>
                <a:latin typeface="Calibri"/>
                <a:ea typeface="Calibri"/>
                <a:cs typeface="Calibri"/>
                <a:sym typeface="Calibri"/>
              </a:defRPr>
            </a:lvl7pPr>
            <a:lvl8pPr marL="3200400" marR="0" lvl="7" indent="0" algn="l" rtl="0">
              <a:spcBef>
                <a:spcPts val="0"/>
              </a:spcBef>
              <a:buNone/>
              <a:defRPr sz="1200" b="0" i="0" u="none" strike="noStrike" cap="none">
                <a:solidFill>
                  <a:schemeClr val="dk1"/>
                </a:solidFill>
                <a:latin typeface="Calibri"/>
                <a:ea typeface="Calibri"/>
                <a:cs typeface="Calibri"/>
                <a:sym typeface="Calibri"/>
              </a:defRPr>
            </a:lvl8pPr>
            <a:lvl9pPr marL="3657600" marR="0" lvl="8" indent="0" algn="l" rtl="0">
              <a:spcBef>
                <a:spcPts val="0"/>
              </a:spcBef>
              <a:buNone/>
              <a:defRPr sz="1200" b="0" i="0" u="none" strike="noStrike" cap="none">
                <a:solidFill>
                  <a:schemeClr val="dk1"/>
                </a:solidFill>
                <a:latin typeface="Calibri"/>
                <a:ea typeface="Calibri"/>
                <a:cs typeface="Calibri"/>
                <a:sym typeface="Calibri"/>
              </a:defRPr>
            </a:lvl9pPr>
          </a:lstStyle>
          <a:p>
            <a:endParaRPr/>
          </a:p>
        </p:txBody>
      </p:sp>
      <p:sp>
        <p:nvSpPr>
          <p:cNvPr id="7" name="Shape 7"/>
          <p:cNvSpPr txBox="1">
            <a:spLocks noGrp="1"/>
          </p:cNvSpPr>
          <p:nvPr>
            <p:ph type="ftr" idx="11"/>
          </p:nvPr>
        </p:nvSpPr>
        <p:spPr>
          <a:xfrm>
            <a:off x="0" y="8829967"/>
            <a:ext cx="3037839" cy="464819"/>
          </a:xfrm>
          <a:prstGeom prst="rect">
            <a:avLst/>
          </a:prstGeom>
          <a:noFill/>
          <a:ln>
            <a:noFill/>
          </a:ln>
        </p:spPr>
        <p:txBody>
          <a:bodyPr lIns="91425" tIns="91425" rIns="91425" bIns="91425" anchor="b" anchorCtr="0"/>
          <a:lstStyle>
            <a:lvl1pPr marL="0" marR="0" lvl="0" indent="0" algn="l"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8" name="Shape 8"/>
          <p:cNvSpPr txBox="1">
            <a:spLocks noGrp="1"/>
          </p:cNvSpPr>
          <p:nvPr>
            <p:ph type="sldNum" idx="12"/>
          </p:nvPr>
        </p:nvSpPr>
        <p:spPr>
          <a:xfrm>
            <a:off x="3970937" y="8829967"/>
            <a:ext cx="3037839" cy="464819"/>
          </a:xfrm>
          <a:prstGeom prst="rect">
            <a:avLst/>
          </a:prstGeom>
          <a:noFill/>
          <a:ln>
            <a:noFill/>
          </a:ln>
        </p:spPr>
        <p:txBody>
          <a:bodyPr lIns="93150" tIns="46575" rIns="93150" bIns="46575"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Calibri"/>
                <a:ea typeface="Calibri"/>
                <a:cs typeface="Calibri"/>
                <a:sym typeface="Calibri"/>
              </a:rPr>
              <a:t>‹#›</a:t>
            </a:fld>
            <a:endParaRPr lang="en-US"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linkprotect.cudasvc.com/url?a=http://www.philasd.org/login&amp;c=E,1,4fcxmJ8wwXK7qJxVxvrokFFIt2g0Sa_1CWvJJimlhLjfTkJuIJu6iAnjwAXrR3m3QGHhZ5PhiE8pJA9Y-8RWFo_ZupCKE232Q203NQ,,&amp;typo=1"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
        <p:cNvGrpSpPr/>
        <p:nvPr/>
      </p:nvGrpSpPr>
      <p:grpSpPr>
        <a:xfrm>
          <a:off x="0" y="0"/>
          <a:ext cx="0" cy="0"/>
          <a:chOff x="0" y="0"/>
          <a:chExt cx="0" cy="0"/>
        </a:xfrm>
      </p:grpSpPr>
      <p:sp>
        <p:nvSpPr>
          <p:cNvPr id="61" name="Shape 61"/>
          <p:cNvSpPr txBox="1">
            <a:spLocks noGrp="1"/>
          </p:cNvSpPr>
          <p:nvPr>
            <p:ph type="body" idx="1"/>
          </p:nvPr>
        </p:nvSpPr>
        <p:spPr>
          <a:xfrm>
            <a:off x="701039" y="4415791"/>
            <a:ext cx="5608319" cy="4183379"/>
          </a:xfrm>
          <a:prstGeom prst="rect">
            <a:avLst/>
          </a:prstGeom>
        </p:spPr>
        <p:txBody>
          <a:bodyPr lIns="91425" tIns="91425" rIns="91425" bIns="91425" anchor="t" anchorCtr="0">
            <a:noAutofit/>
          </a:bodyPr>
          <a:lstStyle/>
          <a:p>
            <a:pPr lvl="0">
              <a:spcBef>
                <a:spcPts val="0"/>
              </a:spcBef>
              <a:buNone/>
            </a:pPr>
            <a:endParaRPr lang="en-US" b="1" dirty="0"/>
          </a:p>
        </p:txBody>
      </p:sp>
      <p:sp>
        <p:nvSpPr>
          <p:cNvPr id="62" name="Shape 62"/>
          <p:cNvSpPr>
            <a:spLocks noGrp="1" noRot="1" noChangeAspect="1"/>
          </p:cNvSpPr>
          <p:nvPr>
            <p:ph type="sldImg" idx="2"/>
          </p:nvPr>
        </p:nvSpPr>
        <p:spPr>
          <a:xfrm>
            <a:off x="1181100" y="698500"/>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Shape 148"/>
          <p:cNvSpPr>
            <a:spLocks noGrp="1" noRot="1" noChangeAspect="1"/>
          </p:cNvSpPr>
          <p:nvPr>
            <p:ph type="sldImg" idx="2"/>
          </p:nvPr>
        </p:nvSpPr>
        <p:spPr>
          <a:xfrm>
            <a:off x="1181100" y="698500"/>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49" name="Shape 149"/>
          <p:cNvSpPr txBox="1">
            <a:spLocks noGrp="1"/>
          </p:cNvSpPr>
          <p:nvPr>
            <p:ph type="body" idx="1"/>
          </p:nvPr>
        </p:nvSpPr>
        <p:spPr>
          <a:xfrm>
            <a:off x="701039" y="4415791"/>
            <a:ext cx="5608200" cy="4183500"/>
          </a:xfrm>
          <a:prstGeom prst="rect">
            <a:avLst/>
          </a:prstGeom>
          <a:noFill/>
          <a:ln>
            <a:noFill/>
          </a:ln>
        </p:spPr>
        <p:txBody>
          <a:bodyPr lIns="93150" tIns="46575" rIns="93150" bIns="46575" anchor="t" anchorCtr="0">
            <a:noAutofit/>
          </a:bodyPr>
          <a:lstStyle/>
          <a:p>
            <a:pPr lvl="0" rtl="0">
              <a:spcBef>
                <a:spcPts val="0"/>
              </a:spcBef>
              <a:buClr>
                <a:schemeClr val="dk1"/>
              </a:buClr>
              <a:buSzPct val="25000"/>
              <a:buFont typeface="Arial"/>
              <a:buNone/>
            </a:pPr>
            <a:r>
              <a:rPr lang="en-US" b="1" dirty="0"/>
              <a:t>Activity 2</a:t>
            </a:r>
            <a:r>
              <a:rPr lang="en-US" dirty="0"/>
              <a:t>: (stepper page # 2-5)</a:t>
            </a:r>
          </a:p>
          <a:p>
            <a:pPr marL="457200" lvl="0" indent="-304800" rtl="0">
              <a:spcBef>
                <a:spcPts val="0"/>
              </a:spcBef>
              <a:buClr>
                <a:schemeClr val="dk1"/>
              </a:buClr>
              <a:buSzPct val="100000"/>
              <a:buAutoNum type="arabicPeriod"/>
            </a:pPr>
            <a:r>
              <a:rPr lang="en-US" dirty="0"/>
              <a:t>Do you have any students with a Flag/Health Condition?  What is it for?</a:t>
            </a:r>
          </a:p>
          <a:p>
            <a:pPr marL="457200" lvl="0" indent="-304800" rtl="0">
              <a:spcBef>
                <a:spcPts val="0"/>
              </a:spcBef>
              <a:buClr>
                <a:schemeClr val="dk1"/>
              </a:buClr>
              <a:buSzPct val="100000"/>
              <a:buAutoNum type="arabicPeriod"/>
            </a:pPr>
            <a:r>
              <a:rPr lang="en-US" dirty="0"/>
              <a:t>Look for a student’s emergency contact</a:t>
            </a:r>
          </a:p>
          <a:p>
            <a:pPr lvl="0" rtl="0">
              <a:lnSpc>
                <a:spcPct val="115000"/>
              </a:lnSpc>
              <a:spcBef>
                <a:spcPts val="300"/>
              </a:spcBef>
              <a:buClr>
                <a:schemeClr val="dk1"/>
              </a:buClr>
              <a:buSzPct val="91666"/>
              <a:buFont typeface="Arial"/>
              <a:buNone/>
            </a:pPr>
            <a:endParaRPr lang="en-US" dirty="0"/>
          </a:p>
          <a:p>
            <a:pPr lvl="0" rtl="0">
              <a:lnSpc>
                <a:spcPct val="115000"/>
              </a:lnSpc>
              <a:spcBef>
                <a:spcPts val="300"/>
              </a:spcBef>
              <a:buClr>
                <a:schemeClr val="dk1"/>
              </a:buClr>
              <a:buSzPct val="91666"/>
              <a:buFont typeface="Arial"/>
              <a:buNone/>
            </a:pPr>
            <a:endParaRPr lang="en-US" dirty="0"/>
          </a:p>
          <a:p>
            <a:pPr lvl="0" rtl="0">
              <a:lnSpc>
                <a:spcPct val="115000"/>
              </a:lnSpc>
              <a:spcBef>
                <a:spcPts val="300"/>
              </a:spcBef>
              <a:buClr>
                <a:schemeClr val="dk1"/>
              </a:buClr>
              <a:buSzPct val="91666"/>
              <a:buFont typeface="Arial"/>
              <a:buNone/>
            </a:pPr>
            <a:endParaRPr lang="en-US" dirty="0"/>
          </a:p>
          <a:p>
            <a:pPr lvl="0" rtl="0">
              <a:lnSpc>
                <a:spcPct val="115000"/>
              </a:lnSpc>
              <a:spcBef>
                <a:spcPts val="300"/>
              </a:spcBef>
              <a:buClr>
                <a:schemeClr val="dk1"/>
              </a:buClr>
              <a:buSzPct val="91666"/>
              <a:buFont typeface="Arial"/>
              <a:buNone/>
            </a:pPr>
            <a:endParaRPr lang="en-US" dirty="0"/>
          </a:p>
          <a:p>
            <a:pPr lvl="0" rtl="0">
              <a:lnSpc>
                <a:spcPct val="115000"/>
              </a:lnSpc>
              <a:spcBef>
                <a:spcPts val="300"/>
              </a:spcBef>
              <a:buClr>
                <a:schemeClr val="dk1"/>
              </a:buClr>
              <a:buSzPct val="91666"/>
              <a:buFont typeface="Arial"/>
              <a:buNone/>
            </a:pPr>
            <a:endParaRPr lang="en-US" dirty="0"/>
          </a:p>
          <a:p>
            <a:pPr marR="0" lvl="0" algn="l" rtl="0">
              <a:spcBef>
                <a:spcPts val="0"/>
              </a:spcBef>
              <a:buNone/>
            </a:pPr>
            <a:endParaRPr dirty="0"/>
          </a:p>
        </p:txBody>
      </p:sp>
      <p:sp>
        <p:nvSpPr>
          <p:cNvPr id="150" name="Shape 150"/>
          <p:cNvSpPr txBox="1">
            <a:spLocks noGrp="1"/>
          </p:cNvSpPr>
          <p:nvPr>
            <p:ph type="sldNum" idx="12"/>
          </p:nvPr>
        </p:nvSpPr>
        <p:spPr>
          <a:xfrm>
            <a:off x="3970937" y="8829967"/>
            <a:ext cx="3037800" cy="464700"/>
          </a:xfrm>
          <a:prstGeom prst="rect">
            <a:avLst/>
          </a:prstGeom>
          <a:noFill/>
          <a:ln>
            <a:noFill/>
          </a:ln>
        </p:spPr>
        <p:txBody>
          <a:bodyPr lIns="93150" tIns="46575" rIns="93150" bIns="46575"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10</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8562948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Shape 174"/>
          <p:cNvSpPr txBox="1">
            <a:spLocks noGrp="1"/>
          </p:cNvSpPr>
          <p:nvPr>
            <p:ph type="body" idx="1"/>
          </p:nvPr>
        </p:nvSpPr>
        <p:spPr>
          <a:xfrm>
            <a:off x="701039" y="4415791"/>
            <a:ext cx="5608200" cy="4183500"/>
          </a:xfrm>
          <a:prstGeom prst="rect">
            <a:avLst/>
          </a:prstGeom>
        </p:spPr>
        <p:txBody>
          <a:bodyPr lIns="91425" tIns="91425" rIns="91425" bIns="91425" anchor="t" anchorCtr="0">
            <a:noAutofit/>
          </a:bodyPr>
          <a:lstStyle/>
          <a:p>
            <a:pPr lvl="0">
              <a:spcBef>
                <a:spcPts val="0"/>
              </a:spcBef>
              <a:buNone/>
            </a:pPr>
            <a:r>
              <a:rPr lang="en-US" b="1" dirty="0"/>
              <a:t>Campus Tools</a:t>
            </a:r>
            <a:r>
              <a:rPr lang="en-US" dirty="0"/>
              <a:t> is used by Secretaries to input information about each student and their family.  Teachers will only have access to a few tabs in Campus Tools.</a:t>
            </a:r>
          </a:p>
          <a:p>
            <a:pPr lvl="0">
              <a:spcBef>
                <a:spcPts val="0"/>
              </a:spcBef>
              <a:buNone/>
            </a:pPr>
            <a:endParaRPr lang="en-US" dirty="0"/>
          </a:p>
          <a:p>
            <a:pPr lvl="0">
              <a:spcBef>
                <a:spcPts val="0"/>
              </a:spcBef>
              <a:buNone/>
            </a:pPr>
            <a:r>
              <a:rPr lang="en-US" dirty="0"/>
              <a:t>Student Information &gt; General is information specific to your students.  </a:t>
            </a:r>
          </a:p>
          <a:p>
            <a:pPr marL="457200" lvl="0" indent="-228600">
              <a:spcBef>
                <a:spcPts val="0"/>
              </a:spcBef>
              <a:buChar char="●"/>
            </a:pPr>
            <a:r>
              <a:rPr lang="en-US" dirty="0"/>
              <a:t>Summary Tab will show the household information and emergency contact information</a:t>
            </a:r>
          </a:p>
          <a:p>
            <a:pPr marL="457200" lvl="0" indent="-228600" rtl="0">
              <a:spcBef>
                <a:spcPts val="0"/>
              </a:spcBef>
              <a:buChar char="●"/>
            </a:pPr>
            <a:r>
              <a:rPr lang="en-US" dirty="0"/>
              <a:t>Schedule Tab will show your students classes that they are enrolled in.  </a:t>
            </a:r>
          </a:p>
          <a:p>
            <a:pPr marL="457200" lvl="0" indent="-228600">
              <a:spcBef>
                <a:spcPts val="0"/>
              </a:spcBef>
              <a:buChar char="●"/>
            </a:pPr>
            <a:r>
              <a:rPr lang="en-US" dirty="0"/>
              <a:t>Attendance Tab will show Attendance events of your student</a:t>
            </a:r>
          </a:p>
          <a:p>
            <a:pPr marL="457200" lvl="0" indent="-228600">
              <a:spcBef>
                <a:spcPts val="0"/>
              </a:spcBef>
              <a:buChar char="●"/>
            </a:pPr>
            <a:r>
              <a:rPr lang="en-US" dirty="0"/>
              <a:t>Grades Tab will show your students grades.</a:t>
            </a:r>
          </a:p>
          <a:p>
            <a:pPr lvl="0">
              <a:spcBef>
                <a:spcPts val="0"/>
              </a:spcBef>
              <a:buNone/>
            </a:pPr>
            <a:r>
              <a:rPr lang="en-US" b="1" dirty="0"/>
              <a:t>Modules</a:t>
            </a:r>
            <a:r>
              <a:rPr lang="en-US" dirty="0"/>
              <a:t> - different sections within Campus Tools.  Everyone has different Modules based on jobs and responsibilities.  This is a Tool Rights driven system.</a:t>
            </a:r>
          </a:p>
          <a:p>
            <a:pPr lvl="0">
              <a:spcBef>
                <a:spcPts val="0"/>
              </a:spcBef>
              <a:buNone/>
            </a:pPr>
            <a:r>
              <a:rPr lang="en-US" b="1" dirty="0"/>
              <a:t>Tool</a:t>
            </a:r>
            <a:r>
              <a:rPr lang="en-US" dirty="0"/>
              <a:t> - a section of a Module</a:t>
            </a:r>
          </a:p>
          <a:p>
            <a:pPr lvl="0" rtl="0">
              <a:spcBef>
                <a:spcPts val="0"/>
              </a:spcBef>
              <a:buNone/>
            </a:pPr>
            <a:r>
              <a:rPr lang="en-US" b="1" dirty="0"/>
              <a:t>Tab</a:t>
            </a:r>
            <a:r>
              <a:rPr lang="en-US" dirty="0"/>
              <a:t> - How to change pages of a Tool in the Work Area</a:t>
            </a:r>
          </a:p>
        </p:txBody>
      </p:sp>
      <p:sp>
        <p:nvSpPr>
          <p:cNvPr id="175" name="Shape 175"/>
          <p:cNvSpPr>
            <a:spLocks noGrp="1" noRot="1" noChangeAspect="1"/>
          </p:cNvSpPr>
          <p:nvPr>
            <p:ph type="sldImg" idx="2"/>
          </p:nvPr>
        </p:nvSpPr>
        <p:spPr>
          <a:xfrm>
            <a:off x="1181100" y="698500"/>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Shape 193"/>
          <p:cNvSpPr>
            <a:spLocks noGrp="1" noRot="1" noChangeAspect="1"/>
          </p:cNvSpPr>
          <p:nvPr>
            <p:ph type="sldImg" idx="2"/>
          </p:nvPr>
        </p:nvSpPr>
        <p:spPr>
          <a:xfrm>
            <a:off x="1181100" y="698500"/>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94" name="Shape 194"/>
          <p:cNvSpPr txBox="1">
            <a:spLocks noGrp="1"/>
          </p:cNvSpPr>
          <p:nvPr>
            <p:ph type="body" idx="1"/>
          </p:nvPr>
        </p:nvSpPr>
        <p:spPr>
          <a:xfrm>
            <a:off x="701039" y="4415791"/>
            <a:ext cx="5608200" cy="4183500"/>
          </a:xfrm>
          <a:prstGeom prst="rect">
            <a:avLst/>
          </a:prstGeom>
          <a:noFill/>
          <a:ln>
            <a:noFill/>
          </a:ln>
        </p:spPr>
        <p:txBody>
          <a:bodyPr lIns="93150" tIns="46575" rIns="93150" bIns="46575" anchor="t" anchorCtr="0">
            <a:noAutofit/>
          </a:bodyPr>
          <a:lstStyle/>
          <a:p>
            <a:pPr lvl="0" rtl="0">
              <a:spcBef>
                <a:spcPts val="0"/>
              </a:spcBef>
              <a:buNone/>
            </a:pPr>
            <a:r>
              <a:rPr lang="en-US" b="1" dirty="0"/>
              <a:t>Activity 2</a:t>
            </a:r>
            <a:r>
              <a:rPr lang="en-US" dirty="0"/>
              <a:t>: </a:t>
            </a:r>
            <a:r>
              <a:rPr lang="en-US" b="1" dirty="0"/>
              <a:t>Print Roster</a:t>
            </a:r>
            <a:r>
              <a:rPr lang="en-US" dirty="0"/>
              <a:t> (Stepper Page # 2-5)</a:t>
            </a:r>
          </a:p>
          <a:p>
            <a:pPr marL="457200" lvl="0" indent="-304800" rtl="0">
              <a:spcBef>
                <a:spcPts val="0"/>
              </a:spcBef>
              <a:buSzPct val="100000"/>
              <a:buFont typeface="Calibri"/>
              <a:buAutoNum type="arabicPeriod"/>
            </a:pPr>
            <a:r>
              <a:rPr lang="en-US" dirty="0"/>
              <a:t> “Print” your class Roster</a:t>
            </a:r>
          </a:p>
          <a:p>
            <a:pPr lvl="0" rtl="0">
              <a:spcBef>
                <a:spcPts val="0"/>
              </a:spcBef>
              <a:buNone/>
            </a:pPr>
            <a:endParaRPr b="1" dirty="0"/>
          </a:p>
          <a:p>
            <a:pPr marR="0" lvl="0" algn="l" rtl="0">
              <a:spcBef>
                <a:spcPts val="0"/>
              </a:spcBef>
              <a:buNone/>
            </a:pPr>
            <a:endParaRPr dirty="0"/>
          </a:p>
        </p:txBody>
      </p:sp>
      <p:sp>
        <p:nvSpPr>
          <p:cNvPr id="195" name="Shape 195"/>
          <p:cNvSpPr txBox="1">
            <a:spLocks noGrp="1"/>
          </p:cNvSpPr>
          <p:nvPr>
            <p:ph type="sldNum" idx="12"/>
          </p:nvPr>
        </p:nvSpPr>
        <p:spPr>
          <a:xfrm>
            <a:off x="3970937" y="8829967"/>
            <a:ext cx="3037800" cy="464700"/>
          </a:xfrm>
          <a:prstGeom prst="rect">
            <a:avLst/>
          </a:prstGeom>
          <a:noFill/>
          <a:ln>
            <a:noFill/>
          </a:ln>
        </p:spPr>
        <p:txBody>
          <a:bodyPr lIns="93150" tIns="46575" rIns="93150" bIns="46575"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12</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Shape 204"/>
          <p:cNvSpPr>
            <a:spLocks noGrp="1" noRot="1" noChangeAspect="1"/>
          </p:cNvSpPr>
          <p:nvPr>
            <p:ph type="sldImg" idx="2"/>
          </p:nvPr>
        </p:nvSpPr>
        <p:spPr>
          <a:xfrm>
            <a:off x="1181100" y="698500"/>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5" name="Shape 205"/>
          <p:cNvSpPr txBox="1">
            <a:spLocks noGrp="1"/>
          </p:cNvSpPr>
          <p:nvPr>
            <p:ph type="body" idx="1"/>
          </p:nvPr>
        </p:nvSpPr>
        <p:spPr>
          <a:xfrm>
            <a:off x="701039" y="4415791"/>
            <a:ext cx="5608319" cy="4183379"/>
          </a:xfrm>
          <a:prstGeom prst="rect">
            <a:avLst/>
          </a:prstGeom>
          <a:noFill/>
          <a:ln>
            <a:noFill/>
          </a:ln>
        </p:spPr>
        <p:txBody>
          <a:bodyPr lIns="93150" tIns="46575" rIns="93150" bIns="46575" anchor="t" anchorCtr="0">
            <a:noAutofit/>
          </a:bodyPr>
          <a:lstStyle/>
          <a:p>
            <a:pPr lvl="0" rtl="0">
              <a:lnSpc>
                <a:spcPct val="115000"/>
              </a:lnSpc>
              <a:spcBef>
                <a:spcPts val="0"/>
              </a:spcBef>
              <a:buClr>
                <a:schemeClr val="dk1"/>
              </a:buClr>
              <a:buSzPct val="91666"/>
              <a:buFont typeface="Arial"/>
              <a:buNone/>
            </a:pPr>
            <a:r>
              <a:rPr lang="en-US" dirty="0"/>
              <a:t>HS teachers take attendance by period. HS will take classroom attendance for each period they teach. Students will still swipe in with </a:t>
            </a:r>
            <a:r>
              <a:rPr lang="en-US" dirty="0" err="1"/>
              <a:t>ScholarChip</a:t>
            </a:r>
            <a:r>
              <a:rPr lang="en-US" dirty="0"/>
              <a:t> for Building Attendance.</a:t>
            </a:r>
          </a:p>
          <a:p>
            <a:pPr lvl="0" rtl="0">
              <a:lnSpc>
                <a:spcPct val="115000"/>
              </a:lnSpc>
              <a:spcBef>
                <a:spcPts val="0"/>
              </a:spcBef>
              <a:buClr>
                <a:schemeClr val="dk1"/>
              </a:buClr>
              <a:buSzPct val="91666"/>
              <a:buFont typeface="Arial"/>
              <a:buNone/>
            </a:pPr>
            <a:r>
              <a:rPr lang="en-US" dirty="0" err="1"/>
              <a:t>ScholarChip</a:t>
            </a:r>
            <a:r>
              <a:rPr lang="en-US" dirty="0"/>
              <a:t> is used for building attendance and for Security purposes (who’s in the building).  </a:t>
            </a:r>
            <a:r>
              <a:rPr lang="en-US" dirty="0" err="1"/>
              <a:t>ScholarChip</a:t>
            </a:r>
            <a:r>
              <a:rPr lang="en-US" dirty="0"/>
              <a:t> and Infinite Campus will sync up each period. </a:t>
            </a:r>
          </a:p>
          <a:p>
            <a:pPr lvl="0" rtl="0">
              <a:lnSpc>
                <a:spcPct val="115000"/>
              </a:lnSpc>
              <a:spcBef>
                <a:spcPts val="300"/>
              </a:spcBef>
              <a:buClr>
                <a:schemeClr val="dk1"/>
              </a:buClr>
              <a:buSzPct val="91666"/>
              <a:buFont typeface="Arial"/>
              <a:buNone/>
            </a:pPr>
            <a:r>
              <a:rPr lang="en-US" b="1" dirty="0"/>
              <a:t>Note: </a:t>
            </a:r>
            <a:r>
              <a:rPr lang="en-US" b="0" dirty="0"/>
              <a:t>You</a:t>
            </a:r>
            <a:r>
              <a:rPr lang="en-US" dirty="0"/>
              <a:t> will show a video because it is not an attendance taking day.</a:t>
            </a:r>
          </a:p>
          <a:p>
            <a:pPr lvl="0" rtl="0">
              <a:lnSpc>
                <a:spcPct val="115000"/>
              </a:lnSpc>
              <a:spcBef>
                <a:spcPts val="300"/>
              </a:spcBef>
              <a:buClr>
                <a:schemeClr val="dk1"/>
              </a:buClr>
              <a:buSzPct val="91666"/>
              <a:buFont typeface="Arial"/>
              <a:buNone/>
            </a:pPr>
            <a:endParaRPr lang="en-US" dirty="0"/>
          </a:p>
          <a:p>
            <a:pPr marL="171450" marR="0" lvl="0" indent="-171450" algn="l" rtl="0">
              <a:spcBef>
                <a:spcPts val="0"/>
              </a:spcBef>
              <a:buClr>
                <a:schemeClr val="dk1"/>
              </a:buClr>
              <a:buSzPct val="100000"/>
              <a:buFont typeface="Arial"/>
              <a:buChar char="•"/>
            </a:pPr>
            <a:r>
              <a:rPr lang="en-US" sz="1200" b="0" i="0" u="none" strike="noStrike" cap="none" dirty="0">
                <a:solidFill>
                  <a:schemeClr val="dk1"/>
                </a:solidFill>
                <a:latin typeface="Calibri"/>
                <a:ea typeface="Calibri"/>
                <a:cs typeface="Calibri"/>
                <a:sym typeface="Calibri"/>
              </a:rPr>
              <a:t>Once logged in, the middle work area shows you that you need to take Attendance.  Attendance events display in the work area on the Control Center.</a:t>
            </a:r>
          </a:p>
          <a:p>
            <a:pPr marL="171450" marR="0" lvl="0" indent="-171450" algn="l" rtl="0">
              <a:spcBef>
                <a:spcPts val="0"/>
              </a:spcBef>
              <a:buClr>
                <a:schemeClr val="dk1"/>
              </a:buClr>
              <a:buSzPct val="100000"/>
              <a:buFont typeface="Arial"/>
              <a:buChar char="•"/>
            </a:pPr>
            <a:r>
              <a:rPr lang="en-US" sz="1200" b="0" i="0" u="none" strike="noStrike" cap="none" dirty="0">
                <a:solidFill>
                  <a:schemeClr val="dk1"/>
                </a:solidFill>
                <a:latin typeface="Calibri"/>
                <a:ea typeface="Calibri"/>
                <a:cs typeface="Calibri"/>
                <a:sym typeface="Calibri"/>
              </a:rPr>
              <a:t>Click on Take – box appears for the period you are taking attendance</a:t>
            </a:r>
          </a:p>
          <a:p>
            <a:pPr marL="171450" marR="0" lvl="0" indent="-171450" algn="l" rtl="0">
              <a:spcBef>
                <a:spcPts val="0"/>
              </a:spcBef>
              <a:buClr>
                <a:schemeClr val="dk1"/>
              </a:buClr>
              <a:buSzPct val="100000"/>
              <a:buFont typeface="Arial"/>
              <a:buChar char="•"/>
            </a:pPr>
            <a:r>
              <a:rPr lang="en-US" sz="1200" b="0" i="0" u="none" strike="noStrike" cap="none" dirty="0">
                <a:solidFill>
                  <a:schemeClr val="dk1"/>
                </a:solidFill>
                <a:latin typeface="Calibri"/>
                <a:ea typeface="Calibri"/>
                <a:cs typeface="Calibri"/>
                <a:sym typeface="Calibri"/>
              </a:rPr>
              <a:t>Once marked Absent or Tardy, you have the ability to enter a comment.  This is part of their attendance record – only write appropriate comments.</a:t>
            </a:r>
          </a:p>
          <a:p>
            <a:pPr marL="171450" marR="0" lvl="0" indent="-171450" algn="l" rtl="0">
              <a:spcBef>
                <a:spcPts val="0"/>
              </a:spcBef>
              <a:buClr>
                <a:schemeClr val="dk1"/>
              </a:buClr>
              <a:buSzPct val="100000"/>
              <a:buFont typeface="Arial"/>
              <a:buChar char="•"/>
            </a:pPr>
            <a:r>
              <a:rPr lang="en-US" sz="1200" b="0" i="0" u="none" strike="noStrike" cap="none" dirty="0">
                <a:solidFill>
                  <a:schemeClr val="dk1"/>
                </a:solidFill>
                <a:latin typeface="Calibri"/>
                <a:ea typeface="Calibri"/>
                <a:cs typeface="Calibri"/>
                <a:sym typeface="Calibri"/>
              </a:rPr>
              <a:t>Click SAVE</a:t>
            </a:r>
          </a:p>
          <a:p>
            <a:pPr marL="171450" marR="0" lvl="0" indent="-171450" algn="l" rtl="0">
              <a:spcBef>
                <a:spcPts val="0"/>
              </a:spcBef>
              <a:buClr>
                <a:schemeClr val="dk1"/>
              </a:buClr>
              <a:buSzPct val="100000"/>
              <a:buFont typeface="Arial"/>
              <a:buChar char="•"/>
            </a:pPr>
            <a:r>
              <a:rPr lang="en-US" sz="1200" b="0" i="0" u="none" strike="noStrike" cap="none" dirty="0">
                <a:solidFill>
                  <a:schemeClr val="dk1"/>
                </a:solidFill>
                <a:latin typeface="Calibri"/>
                <a:ea typeface="Calibri"/>
                <a:cs typeface="Calibri"/>
                <a:sym typeface="Calibri"/>
              </a:rPr>
              <a:t>You can only take CURRENT DAY attendance (Cannot go backwards/forwards in time)</a:t>
            </a:r>
          </a:p>
          <a:p>
            <a:pPr marL="171450" marR="0" lvl="0" indent="-171450" algn="l" rtl="0">
              <a:spcBef>
                <a:spcPts val="0"/>
              </a:spcBef>
              <a:buClr>
                <a:schemeClr val="dk1"/>
              </a:buClr>
              <a:buSzPct val="100000"/>
              <a:buFont typeface="Arial"/>
              <a:buChar char="•"/>
            </a:pPr>
            <a:r>
              <a:rPr lang="en-US" sz="1200" b="0" i="0" u="none" strike="noStrike" cap="none" dirty="0">
                <a:solidFill>
                  <a:schemeClr val="dk1"/>
                </a:solidFill>
                <a:latin typeface="Calibri"/>
                <a:ea typeface="Calibri"/>
                <a:cs typeface="Calibri"/>
                <a:sym typeface="Calibri"/>
              </a:rPr>
              <a:t>Even if ALL students are Present, a teacher will need to go in and click SAVE</a:t>
            </a:r>
          </a:p>
          <a:p>
            <a:pPr marL="171450" marR="0" lvl="0" indent="-171450" algn="l" rtl="0">
              <a:spcBef>
                <a:spcPts val="0"/>
              </a:spcBef>
              <a:buClr>
                <a:schemeClr val="dk1"/>
              </a:buClr>
              <a:buSzPct val="100000"/>
              <a:buFont typeface="Arial"/>
              <a:buChar char="•"/>
            </a:pPr>
            <a:r>
              <a:rPr lang="en-US" sz="1200" b="0" i="0" u="none" strike="noStrike" cap="none" dirty="0">
                <a:solidFill>
                  <a:schemeClr val="dk1"/>
                </a:solidFill>
                <a:latin typeface="Calibri"/>
                <a:ea typeface="Calibri"/>
                <a:cs typeface="Calibri"/>
                <a:sym typeface="Calibri"/>
              </a:rPr>
              <a:t>You can go back if you made a mistake or if someone came in late.</a:t>
            </a:r>
          </a:p>
          <a:p>
            <a:pPr marL="0" marR="0" lvl="0" indent="0" algn="l" rtl="0">
              <a:spcBef>
                <a:spcPts val="0"/>
              </a:spcBef>
              <a:buClr>
                <a:schemeClr val="dk1"/>
              </a:buClr>
              <a:buSzPct val="100000"/>
              <a:buFont typeface="Arial"/>
              <a:buNone/>
            </a:pPr>
            <a:endParaRPr lang="en-US" sz="1200" b="0" i="0" u="none" strike="noStrike" cap="none" dirty="0">
              <a:solidFill>
                <a:schemeClr val="dk1"/>
              </a:solidFill>
              <a:latin typeface="Calibri"/>
              <a:ea typeface="Calibri"/>
              <a:cs typeface="Calibri"/>
              <a:sym typeface="Calibri"/>
            </a:endParaRPr>
          </a:p>
          <a:p>
            <a:pPr marL="0" marR="0" lvl="0" indent="0" algn="l" rtl="0">
              <a:spcBef>
                <a:spcPts val="0"/>
              </a:spcBef>
              <a:buClr>
                <a:schemeClr val="dk1"/>
              </a:buClr>
              <a:buSzPct val="100000"/>
              <a:buFont typeface="Arial"/>
              <a:buNone/>
            </a:pPr>
            <a:r>
              <a:rPr lang="en-US" sz="1200" b="1" i="0" u="none" strike="noStrike" cap="none" dirty="0">
                <a:solidFill>
                  <a:schemeClr val="dk1"/>
                </a:solidFill>
                <a:latin typeface="Calibri"/>
                <a:ea typeface="Calibri"/>
                <a:cs typeface="Calibri"/>
                <a:sym typeface="Calibri"/>
              </a:rPr>
              <a:t>Attendance Tool</a:t>
            </a:r>
            <a:r>
              <a:rPr lang="en-US" sz="1200" b="0" i="0" u="none" strike="noStrike" cap="none" dirty="0">
                <a:solidFill>
                  <a:schemeClr val="dk1"/>
                </a:solidFill>
                <a:latin typeface="Calibri"/>
                <a:ea typeface="Calibri"/>
                <a:cs typeface="Calibri"/>
                <a:sym typeface="Calibri"/>
              </a:rPr>
              <a:t>: </a:t>
            </a:r>
          </a:p>
          <a:p>
            <a:pPr marL="171450" marR="0" lvl="0" indent="-171450" algn="l" rtl="0">
              <a:spcBef>
                <a:spcPts val="0"/>
              </a:spcBef>
              <a:buClr>
                <a:schemeClr val="dk1"/>
              </a:buClr>
              <a:buSzPct val="100000"/>
              <a:buFont typeface="Arial"/>
              <a:buChar char="•"/>
            </a:pPr>
            <a:r>
              <a:rPr lang="en-US" sz="1200" b="0" i="0" u="none" strike="noStrike" cap="none" dirty="0">
                <a:solidFill>
                  <a:schemeClr val="dk1"/>
                </a:solidFill>
                <a:latin typeface="Calibri"/>
                <a:ea typeface="Calibri"/>
                <a:cs typeface="Calibri"/>
                <a:sym typeface="Calibri"/>
              </a:rPr>
              <a:t>If you choose to take Attendance using a Seating Chart, you must click on the Attendance Tool for the Seating Chart to show.</a:t>
            </a:r>
          </a:p>
          <a:p>
            <a:pPr lvl="0" rtl="0">
              <a:spcBef>
                <a:spcPts val="0"/>
              </a:spcBef>
              <a:buClr>
                <a:srgbClr val="000000"/>
              </a:buClr>
              <a:buSzPct val="91666"/>
              <a:buFont typeface="Arial"/>
              <a:buNone/>
            </a:pPr>
            <a:endParaRPr b="1" dirty="0"/>
          </a:p>
          <a:p>
            <a:pPr lvl="0" rtl="0">
              <a:lnSpc>
                <a:spcPct val="115000"/>
              </a:lnSpc>
              <a:spcBef>
                <a:spcPts val="300"/>
              </a:spcBef>
              <a:buClr>
                <a:schemeClr val="dk1"/>
              </a:buClr>
              <a:buSzPct val="91666"/>
              <a:buFont typeface="Arial"/>
              <a:buNone/>
            </a:pPr>
            <a:endParaRPr b="1" dirty="0"/>
          </a:p>
          <a:p>
            <a:pPr marL="171450" marR="0" lvl="0" indent="-171450" algn="l" rtl="0">
              <a:spcBef>
                <a:spcPts val="0"/>
              </a:spcBef>
              <a:buClr>
                <a:schemeClr val="dk1"/>
              </a:buClr>
              <a:buSzPct val="100000"/>
              <a:buFont typeface="Arial"/>
              <a:buNone/>
            </a:pPr>
            <a:endParaRPr dirty="0"/>
          </a:p>
        </p:txBody>
      </p:sp>
      <p:sp>
        <p:nvSpPr>
          <p:cNvPr id="206" name="Shape 206"/>
          <p:cNvSpPr txBox="1">
            <a:spLocks noGrp="1"/>
          </p:cNvSpPr>
          <p:nvPr>
            <p:ph type="sldNum" idx="12"/>
          </p:nvPr>
        </p:nvSpPr>
        <p:spPr>
          <a:xfrm>
            <a:off x="3970937" y="8829967"/>
            <a:ext cx="3037839" cy="464819"/>
          </a:xfrm>
          <a:prstGeom prst="rect">
            <a:avLst/>
          </a:prstGeom>
          <a:noFill/>
          <a:ln>
            <a:noFill/>
          </a:ln>
        </p:spPr>
        <p:txBody>
          <a:bodyPr lIns="93150" tIns="46575" rIns="93150" bIns="46575"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13</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8500"/>
            <a:ext cx="4648200" cy="3486150"/>
          </a:xfrm>
        </p:spPr>
      </p:sp>
      <p:sp>
        <p:nvSpPr>
          <p:cNvPr id="3" name="Notes Placeholder 2"/>
          <p:cNvSpPr>
            <a:spLocks noGrp="1"/>
          </p:cNvSpPr>
          <p:nvPr>
            <p:ph type="body" idx="1"/>
          </p:nvPr>
        </p:nvSpPr>
        <p:spPr/>
        <p:txBody>
          <a:bodyPr/>
          <a:lstStyle/>
          <a:p>
            <a:pPr marL="0" marR="0" lvl="0" indent="0" algn="l" rtl="0">
              <a:spcBef>
                <a:spcPts val="0"/>
              </a:spcBef>
              <a:buClr>
                <a:schemeClr val="dk1"/>
              </a:buClr>
              <a:buSzPct val="25000"/>
              <a:buFont typeface="Arial"/>
              <a:buNone/>
            </a:pPr>
            <a:r>
              <a:rPr lang="en-US" sz="1200" b="1" i="0" u="none" strike="noStrike" cap="none" dirty="0">
                <a:solidFill>
                  <a:schemeClr val="dk1"/>
                </a:solidFill>
              </a:rPr>
              <a:t>Activity 3</a:t>
            </a:r>
            <a:r>
              <a:rPr lang="en-US" dirty="0"/>
              <a:t>: </a:t>
            </a:r>
            <a:r>
              <a:rPr lang="en-US" b="1" dirty="0"/>
              <a:t>Attendance</a:t>
            </a:r>
            <a:r>
              <a:rPr lang="en-US" dirty="0"/>
              <a:t>  (Stepper Page # 6-7)</a:t>
            </a:r>
          </a:p>
          <a:p>
            <a:pPr marR="0" lvl="0" algn="l" rtl="0">
              <a:spcBef>
                <a:spcPts val="0"/>
              </a:spcBef>
              <a:buNone/>
            </a:pPr>
            <a:r>
              <a:rPr lang="en-US" sz="1200" b="0" i="0" u="none" strike="noStrike" cap="none" dirty="0">
                <a:solidFill>
                  <a:schemeClr val="dk1"/>
                </a:solidFill>
                <a:latin typeface="Calibri"/>
                <a:ea typeface="Calibri"/>
                <a:cs typeface="Calibri"/>
                <a:sym typeface="Calibri"/>
              </a:rPr>
              <a:t>Watch video</a:t>
            </a:r>
            <a:endParaRPr lang="en-US" dirty="0"/>
          </a:p>
          <a:p>
            <a:pPr marR="0" lvl="0" algn="l" rtl="0">
              <a:spcBef>
                <a:spcPts val="0"/>
              </a:spcBef>
              <a:buNone/>
            </a:pPr>
            <a:endParaRPr lang="en-US" dirty="0"/>
          </a:p>
          <a:p>
            <a:pPr marR="0" lvl="0" algn="l" rtl="0">
              <a:spcBef>
                <a:spcPts val="0"/>
              </a:spcBef>
              <a:buNone/>
            </a:pPr>
            <a:r>
              <a:rPr lang="en-US" dirty="0"/>
              <a:t>Please show participants the video, make sure you expand the video to ensure everyone can see.  Make sure you have speakers to allow the audience to hear.</a:t>
            </a:r>
          </a:p>
          <a:p>
            <a:pPr marR="0" lvl="0" algn="l" rtl="0">
              <a:spcBef>
                <a:spcPts val="0"/>
              </a:spcBef>
              <a:buNone/>
            </a:pPr>
            <a:endParaRPr lang="en-US" dirty="0"/>
          </a:p>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t>14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848694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Shape 222"/>
          <p:cNvSpPr>
            <a:spLocks noGrp="1" noRot="1" noChangeAspect="1"/>
          </p:cNvSpPr>
          <p:nvPr>
            <p:ph type="sldImg" idx="2"/>
          </p:nvPr>
        </p:nvSpPr>
        <p:spPr>
          <a:xfrm>
            <a:off x="1181100" y="698500"/>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23" name="Shape 223"/>
          <p:cNvSpPr txBox="1">
            <a:spLocks noGrp="1"/>
          </p:cNvSpPr>
          <p:nvPr>
            <p:ph type="body" idx="1"/>
          </p:nvPr>
        </p:nvSpPr>
        <p:spPr>
          <a:xfrm>
            <a:off x="701039" y="4415791"/>
            <a:ext cx="5608200" cy="4183500"/>
          </a:xfrm>
          <a:prstGeom prst="rect">
            <a:avLst/>
          </a:prstGeom>
          <a:noFill/>
          <a:ln>
            <a:noFill/>
          </a:ln>
        </p:spPr>
        <p:txBody>
          <a:bodyPr lIns="93150" tIns="46575" rIns="93150" bIns="46575" anchor="t" anchorCtr="0">
            <a:noAutofit/>
          </a:bodyPr>
          <a:lstStyle/>
          <a:p>
            <a:pPr lvl="0" rtl="0">
              <a:lnSpc>
                <a:spcPct val="115000"/>
              </a:lnSpc>
              <a:spcBef>
                <a:spcPts val="0"/>
              </a:spcBef>
              <a:buClr>
                <a:schemeClr val="dk1"/>
              </a:buClr>
              <a:buSzPct val="91666"/>
              <a:buFont typeface="Arial"/>
              <a:buNone/>
            </a:pPr>
            <a:r>
              <a:rPr lang="en-US" dirty="0"/>
              <a:t>Teacher’s will be able to Excuse Period Attendance.  The Procedure depends on your school.  For some, the Secretaries will do. For others, the teachers(Homeroom/Advisories) excuse  attendance. Ask your principal who should be doing this.  This will be done on the Campus Tools side, on the Attendance Tab.</a:t>
            </a:r>
          </a:p>
          <a:p>
            <a:pPr lvl="0" rtl="0">
              <a:lnSpc>
                <a:spcPct val="115000"/>
              </a:lnSpc>
              <a:spcBef>
                <a:spcPts val="0"/>
              </a:spcBef>
              <a:buClr>
                <a:schemeClr val="dk1"/>
              </a:buClr>
              <a:buSzPct val="91666"/>
              <a:buFont typeface="Arial"/>
              <a:buNone/>
            </a:pPr>
            <a:r>
              <a:rPr lang="en-US" b="1" dirty="0"/>
              <a:t>Note: </a:t>
            </a:r>
            <a:r>
              <a:rPr lang="en-US" b="0" dirty="0"/>
              <a:t> Y</a:t>
            </a:r>
            <a:r>
              <a:rPr lang="en-US" dirty="0"/>
              <a:t>ou will show a video because you won’t be able to do this live in the Live site.</a:t>
            </a:r>
          </a:p>
          <a:p>
            <a:pPr marL="457200" lvl="0" indent="-228600" rtl="0">
              <a:lnSpc>
                <a:spcPct val="115000"/>
              </a:lnSpc>
              <a:spcBef>
                <a:spcPts val="0"/>
              </a:spcBef>
              <a:buChar char="●"/>
            </a:pPr>
            <a:r>
              <a:rPr lang="en-US" dirty="0"/>
              <a:t>For extracurricular activities, such as sports or clubs, use code </a:t>
            </a:r>
            <a:r>
              <a:rPr lang="en-US" b="1" dirty="0"/>
              <a:t>12 -Authorized School Activities</a:t>
            </a:r>
            <a:r>
              <a:rPr lang="en-US" dirty="0"/>
              <a:t>. This will show that a student was absent from your class but it was excused.</a:t>
            </a:r>
          </a:p>
          <a:p>
            <a:pPr marL="228600" lvl="0" indent="0" rtl="0">
              <a:lnSpc>
                <a:spcPct val="115000"/>
              </a:lnSpc>
              <a:spcBef>
                <a:spcPts val="0"/>
              </a:spcBef>
              <a:buNone/>
            </a:pPr>
            <a:endParaRPr lang="en-US" dirty="0"/>
          </a:p>
          <a:p>
            <a:pPr lvl="0" rtl="0">
              <a:lnSpc>
                <a:spcPct val="115000"/>
              </a:lnSpc>
              <a:spcBef>
                <a:spcPts val="0"/>
              </a:spcBef>
              <a:buClr>
                <a:schemeClr val="dk1"/>
              </a:buClr>
              <a:buSzPct val="91666"/>
              <a:buFont typeface="Arial"/>
              <a:buNone/>
            </a:pPr>
            <a:endParaRPr dirty="0"/>
          </a:p>
          <a:p>
            <a:pPr lvl="0" rtl="0">
              <a:spcBef>
                <a:spcPts val="0"/>
              </a:spcBef>
              <a:buClr>
                <a:srgbClr val="000000"/>
              </a:buClr>
              <a:buSzPct val="91666"/>
              <a:buFont typeface="Arial"/>
              <a:buNone/>
            </a:pPr>
            <a:endParaRPr b="1" dirty="0"/>
          </a:p>
          <a:p>
            <a:pPr lvl="0" rtl="0">
              <a:lnSpc>
                <a:spcPct val="115000"/>
              </a:lnSpc>
              <a:spcBef>
                <a:spcPts val="300"/>
              </a:spcBef>
              <a:buClr>
                <a:schemeClr val="dk1"/>
              </a:buClr>
              <a:buSzPct val="91666"/>
              <a:buFont typeface="Arial"/>
              <a:buNone/>
            </a:pPr>
            <a:endParaRPr b="1" dirty="0"/>
          </a:p>
          <a:p>
            <a:pPr marL="171450" marR="0" lvl="0" indent="-171450" algn="l" rtl="0">
              <a:spcBef>
                <a:spcPts val="0"/>
              </a:spcBef>
              <a:buClr>
                <a:schemeClr val="dk1"/>
              </a:buClr>
              <a:buSzPct val="100000"/>
              <a:buFont typeface="Arial"/>
              <a:buNone/>
            </a:pPr>
            <a:endParaRPr dirty="0"/>
          </a:p>
        </p:txBody>
      </p:sp>
      <p:sp>
        <p:nvSpPr>
          <p:cNvPr id="224" name="Shape 224"/>
          <p:cNvSpPr txBox="1">
            <a:spLocks noGrp="1"/>
          </p:cNvSpPr>
          <p:nvPr>
            <p:ph type="sldNum" idx="12"/>
          </p:nvPr>
        </p:nvSpPr>
        <p:spPr>
          <a:xfrm>
            <a:off x="3970937" y="8829967"/>
            <a:ext cx="3037800" cy="464700"/>
          </a:xfrm>
          <a:prstGeom prst="rect">
            <a:avLst/>
          </a:prstGeom>
          <a:noFill/>
          <a:ln>
            <a:noFill/>
          </a:ln>
        </p:spPr>
        <p:txBody>
          <a:bodyPr lIns="93150" tIns="46575" rIns="93150" bIns="46575"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15</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Shape 235"/>
          <p:cNvSpPr>
            <a:spLocks noGrp="1" noRot="1" noChangeAspect="1"/>
          </p:cNvSpPr>
          <p:nvPr>
            <p:ph type="sldImg" idx="2"/>
          </p:nvPr>
        </p:nvSpPr>
        <p:spPr>
          <a:xfrm>
            <a:off x="1181100" y="698500"/>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36" name="Shape 236"/>
          <p:cNvSpPr txBox="1">
            <a:spLocks noGrp="1"/>
          </p:cNvSpPr>
          <p:nvPr>
            <p:ph type="body" idx="1"/>
          </p:nvPr>
        </p:nvSpPr>
        <p:spPr>
          <a:xfrm>
            <a:off x="701039" y="4415791"/>
            <a:ext cx="5608200" cy="4183500"/>
          </a:xfrm>
          <a:prstGeom prst="rect">
            <a:avLst/>
          </a:prstGeom>
          <a:noFill/>
          <a:ln>
            <a:noFill/>
          </a:ln>
        </p:spPr>
        <p:txBody>
          <a:bodyPr lIns="93150" tIns="46575" rIns="93150" bIns="46575" anchor="t" anchorCtr="0">
            <a:noAutofit/>
          </a:bodyPr>
          <a:lstStyle/>
          <a:p>
            <a:pPr lvl="0" rtl="0">
              <a:spcBef>
                <a:spcPts val="0"/>
              </a:spcBef>
              <a:buClr>
                <a:schemeClr val="dk1"/>
              </a:buClr>
              <a:buSzPct val="25000"/>
              <a:buFont typeface="Arial"/>
              <a:buNone/>
            </a:pPr>
            <a:r>
              <a:rPr lang="en-US" b="1" dirty="0"/>
              <a:t>Activity 4</a:t>
            </a:r>
            <a:r>
              <a:rPr lang="en-US" dirty="0"/>
              <a:t>:</a:t>
            </a:r>
            <a:r>
              <a:rPr lang="en-US" b="1" dirty="0"/>
              <a:t> Excuse Period Attendance</a:t>
            </a:r>
            <a:r>
              <a:rPr lang="en-US" dirty="0"/>
              <a:t> (Stepper page # 8-9)</a:t>
            </a:r>
          </a:p>
          <a:p>
            <a:pPr lvl="0" rtl="0">
              <a:spcBef>
                <a:spcPts val="0"/>
              </a:spcBef>
              <a:buClr>
                <a:schemeClr val="dk1"/>
              </a:buClr>
              <a:buSzPct val="91666"/>
              <a:buFont typeface="Arial"/>
              <a:buNone/>
            </a:pPr>
            <a:r>
              <a:rPr lang="en-US" dirty="0"/>
              <a:t>Watch video</a:t>
            </a:r>
          </a:p>
          <a:p>
            <a:pPr lvl="0" rtl="0">
              <a:spcBef>
                <a:spcPts val="0"/>
              </a:spcBef>
              <a:buClr>
                <a:schemeClr val="dk1"/>
              </a:buClr>
              <a:buSzPct val="91666"/>
              <a:buFont typeface="Arial"/>
              <a:buNone/>
            </a:pPr>
            <a:endParaRPr dirty="0"/>
          </a:p>
          <a:p>
            <a:pPr marL="0" marR="0" lvl="0" indent="0" algn="l" defTabSz="914400" rtl="0" eaLnBrk="1" fontAlgn="auto" latinLnBrk="0" hangingPunct="1">
              <a:lnSpc>
                <a:spcPct val="100000"/>
              </a:lnSpc>
              <a:spcBef>
                <a:spcPts val="0"/>
              </a:spcBef>
              <a:spcAft>
                <a:spcPts val="0"/>
              </a:spcAft>
              <a:buClr>
                <a:schemeClr val="dk1"/>
              </a:buClr>
              <a:buSzPct val="91666"/>
              <a:buFont typeface="Arial"/>
              <a:buNone/>
              <a:tabLst/>
              <a:defRPr/>
            </a:pPr>
            <a:r>
              <a:rPr lang="en-US" dirty="0"/>
              <a:t>Please show participants the video, make sure you expand the video to ensure everyone can see. Make sure you have speakers to allow the audience to hear.</a:t>
            </a:r>
          </a:p>
          <a:p>
            <a:pPr lvl="0" rtl="0">
              <a:spcBef>
                <a:spcPts val="0"/>
              </a:spcBef>
              <a:buClr>
                <a:schemeClr val="dk1"/>
              </a:buClr>
              <a:buSzPct val="91666"/>
              <a:buFont typeface="Arial"/>
              <a:buNone/>
            </a:pPr>
            <a:endParaRPr lang="en-US" dirty="0"/>
          </a:p>
          <a:p>
            <a:pPr lvl="0" rtl="0">
              <a:spcBef>
                <a:spcPts val="0"/>
              </a:spcBef>
              <a:buClr>
                <a:schemeClr val="dk1"/>
              </a:buClr>
              <a:buSzPct val="91666"/>
              <a:buFont typeface="Arial"/>
              <a:buNone/>
            </a:pPr>
            <a:endParaRPr dirty="0"/>
          </a:p>
          <a:p>
            <a:pPr marR="0" lvl="0" algn="l" rtl="0">
              <a:spcBef>
                <a:spcPts val="0"/>
              </a:spcBef>
              <a:buNone/>
            </a:pPr>
            <a:endParaRPr dirty="0"/>
          </a:p>
          <a:p>
            <a:pPr marL="0" marR="0" lvl="0" indent="0" algn="l" rtl="0">
              <a:spcBef>
                <a:spcPts val="0"/>
              </a:spcBef>
              <a:buClr>
                <a:schemeClr val="dk1"/>
              </a:buClr>
              <a:buSzPct val="25000"/>
              <a:buFont typeface="Arial"/>
              <a:buNone/>
            </a:pPr>
            <a:endParaRPr sz="1200" b="0" i="0" u="none" strike="noStrike" cap="none" dirty="0">
              <a:solidFill>
                <a:schemeClr val="dk1"/>
              </a:solidFill>
              <a:latin typeface="Calibri"/>
              <a:ea typeface="Calibri"/>
              <a:cs typeface="Calibri"/>
              <a:sym typeface="Calibri"/>
            </a:endParaRPr>
          </a:p>
        </p:txBody>
      </p:sp>
      <p:sp>
        <p:nvSpPr>
          <p:cNvPr id="237" name="Shape 237"/>
          <p:cNvSpPr txBox="1">
            <a:spLocks noGrp="1"/>
          </p:cNvSpPr>
          <p:nvPr>
            <p:ph type="sldNum" idx="12"/>
          </p:nvPr>
        </p:nvSpPr>
        <p:spPr>
          <a:xfrm>
            <a:off x="3970937" y="8829967"/>
            <a:ext cx="3037800" cy="464700"/>
          </a:xfrm>
          <a:prstGeom prst="rect">
            <a:avLst/>
          </a:prstGeom>
          <a:noFill/>
          <a:ln>
            <a:noFill/>
          </a:ln>
        </p:spPr>
        <p:txBody>
          <a:bodyPr lIns="93150" tIns="46575" rIns="93150" bIns="46575"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16</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Shape 243"/>
          <p:cNvSpPr>
            <a:spLocks noGrp="1" noRot="1" noChangeAspect="1"/>
          </p:cNvSpPr>
          <p:nvPr>
            <p:ph type="sldImg" idx="2"/>
          </p:nvPr>
        </p:nvSpPr>
        <p:spPr>
          <a:xfrm>
            <a:off x="1181100" y="698500"/>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44" name="Shape 244"/>
          <p:cNvSpPr txBox="1">
            <a:spLocks noGrp="1"/>
          </p:cNvSpPr>
          <p:nvPr>
            <p:ph type="body" idx="1"/>
          </p:nvPr>
        </p:nvSpPr>
        <p:spPr>
          <a:xfrm>
            <a:off x="701039" y="4415791"/>
            <a:ext cx="5608200" cy="4183500"/>
          </a:xfrm>
          <a:prstGeom prst="rect">
            <a:avLst/>
          </a:prstGeom>
          <a:noFill/>
          <a:ln>
            <a:noFill/>
          </a:ln>
        </p:spPr>
        <p:txBody>
          <a:bodyPr lIns="93150" tIns="46575" rIns="93150" bIns="46575" anchor="t" anchorCtr="0">
            <a:noAutofit/>
          </a:bodyPr>
          <a:lstStyle/>
          <a:p>
            <a:pPr marL="0" marR="0" lvl="0" indent="0" algn="l" rtl="0">
              <a:spcBef>
                <a:spcPts val="0"/>
              </a:spcBef>
              <a:buClr>
                <a:schemeClr val="dk1"/>
              </a:buClr>
              <a:buSzPct val="25000"/>
              <a:buFont typeface="Arial"/>
              <a:buNone/>
            </a:pPr>
            <a:r>
              <a:rPr lang="en-US" sz="1200" b="1" i="0" u="none" strike="noStrike" cap="none" dirty="0">
                <a:solidFill>
                  <a:schemeClr val="dk1"/>
                </a:solidFill>
                <a:latin typeface="Calibri"/>
                <a:ea typeface="Calibri"/>
                <a:cs typeface="Calibri"/>
                <a:sym typeface="Calibri"/>
              </a:rPr>
              <a:t>Student Groups </a:t>
            </a:r>
            <a:r>
              <a:rPr lang="en-US" sz="1200" b="0" i="0" u="none" strike="noStrike" cap="none" dirty="0">
                <a:solidFill>
                  <a:schemeClr val="dk1"/>
                </a:solidFill>
                <a:latin typeface="Calibri"/>
                <a:ea typeface="Calibri"/>
                <a:cs typeface="Calibri"/>
                <a:sym typeface="Calibri"/>
              </a:rPr>
              <a:t>provide the ability to differentiate assignments for groups of students.  Once created, teachers can select which groups to assign work to and can filter the grade book to see the progress of a group.</a:t>
            </a:r>
          </a:p>
          <a:p>
            <a:pPr marL="0" marR="0" lvl="0" indent="0" algn="l" rtl="0">
              <a:spcBef>
                <a:spcPts val="0"/>
              </a:spcBef>
              <a:buClr>
                <a:schemeClr val="dk1"/>
              </a:buClr>
              <a:buSzPct val="25000"/>
              <a:buFont typeface="Arial"/>
              <a:buNone/>
            </a:pPr>
            <a:endParaRPr lang="en-US" sz="1200" b="0" i="0" u="none" strike="noStrike" cap="none" dirty="0">
              <a:solidFill>
                <a:schemeClr val="dk1"/>
              </a:solidFill>
              <a:latin typeface="Calibri"/>
              <a:ea typeface="Calibri"/>
              <a:cs typeface="Calibri"/>
              <a:sym typeface="Calibri"/>
            </a:endParaRPr>
          </a:p>
          <a:p>
            <a:pPr marL="171450" marR="0" lvl="0" indent="-171450" algn="l" rtl="0">
              <a:spcBef>
                <a:spcPts val="0"/>
              </a:spcBef>
              <a:buClr>
                <a:schemeClr val="dk1"/>
              </a:buClr>
              <a:buSzPct val="100000"/>
              <a:buFont typeface="Arial"/>
              <a:buChar char="•"/>
            </a:pPr>
            <a:r>
              <a:rPr lang="en-US" sz="1200" b="0" i="0" u="none" strike="noStrike" cap="none" dirty="0">
                <a:solidFill>
                  <a:schemeClr val="dk1"/>
                </a:solidFill>
                <a:latin typeface="Calibri"/>
                <a:ea typeface="Calibri"/>
                <a:cs typeface="Calibri"/>
                <a:sym typeface="Calibri"/>
              </a:rPr>
              <a:t>Groups can </a:t>
            </a:r>
            <a:r>
              <a:rPr lang="en-US" dirty="0"/>
              <a:t>be created for low, medium, high, ESOL, or Special Ed</a:t>
            </a:r>
            <a:r>
              <a:rPr lang="en-US" sz="1200" b="0" i="0" u="none" strike="noStrike" cap="none" dirty="0">
                <a:solidFill>
                  <a:schemeClr val="dk1"/>
                </a:solidFill>
                <a:latin typeface="Calibri"/>
                <a:ea typeface="Calibri"/>
                <a:cs typeface="Calibri"/>
                <a:sym typeface="Calibri"/>
              </a:rPr>
              <a:t>. Be aware that they will show in the portal so name them appropriately.</a:t>
            </a:r>
          </a:p>
          <a:p>
            <a:pPr marL="171450" marR="0" lvl="0" indent="-171450" algn="l" rtl="0">
              <a:spcBef>
                <a:spcPts val="0"/>
              </a:spcBef>
              <a:buClr>
                <a:schemeClr val="dk1"/>
              </a:buClr>
              <a:buSzPct val="100000"/>
              <a:buFont typeface="Arial"/>
              <a:buChar char="•"/>
            </a:pPr>
            <a:r>
              <a:rPr lang="en-US" sz="1200" b="0" i="0" u="none" strike="noStrike" cap="none" dirty="0">
                <a:solidFill>
                  <a:schemeClr val="dk1"/>
                </a:solidFill>
                <a:latin typeface="Calibri"/>
                <a:ea typeface="Calibri"/>
                <a:cs typeface="Calibri"/>
                <a:sym typeface="Calibri"/>
              </a:rPr>
              <a:t>Students can be in multiple groups.</a:t>
            </a:r>
          </a:p>
          <a:p>
            <a:pPr marL="171450" marR="0" lvl="0" indent="-171450" algn="l" rtl="0">
              <a:spcBef>
                <a:spcPts val="0"/>
              </a:spcBef>
              <a:buClr>
                <a:schemeClr val="dk1"/>
              </a:buClr>
              <a:buSzPct val="100000"/>
              <a:buFont typeface="Arial"/>
              <a:buChar char="•"/>
            </a:pPr>
            <a:r>
              <a:rPr lang="en-US" sz="1200" b="0" i="0" u="none" strike="noStrike" cap="none" dirty="0">
                <a:solidFill>
                  <a:schemeClr val="dk1"/>
                </a:solidFill>
                <a:latin typeface="Calibri"/>
                <a:ea typeface="Calibri"/>
                <a:cs typeface="Calibri"/>
                <a:sym typeface="Calibri"/>
              </a:rPr>
              <a:t>Student Groups functionality is for the Grade Book</a:t>
            </a:r>
          </a:p>
          <a:p>
            <a:pPr marL="0" marR="0" lvl="0" indent="0" algn="l" rtl="0">
              <a:spcBef>
                <a:spcPts val="0"/>
              </a:spcBef>
              <a:buClr>
                <a:schemeClr val="dk1"/>
              </a:buClr>
              <a:buSzPct val="100000"/>
              <a:buFont typeface="Arial"/>
              <a:buNone/>
            </a:pPr>
            <a:endParaRPr lang="en-US" sz="1200" b="0" i="0" u="none" strike="noStrike" cap="none" dirty="0">
              <a:solidFill>
                <a:schemeClr val="dk1"/>
              </a:solidFill>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chemeClr val="dk1"/>
              </a:buClr>
              <a:buSzPct val="100000"/>
              <a:buFont typeface="Arial"/>
              <a:buNone/>
              <a:tabLst/>
              <a:defRPr/>
            </a:pPr>
            <a:r>
              <a:rPr lang="en-US" sz="1200" b="1" i="0" u="none" strike="noStrike" cap="none" dirty="0">
                <a:solidFill>
                  <a:schemeClr val="dk1"/>
                </a:solidFill>
                <a:latin typeface="Calibri"/>
                <a:ea typeface="Calibri"/>
                <a:cs typeface="Calibri"/>
                <a:sym typeface="Calibri"/>
              </a:rPr>
              <a:t>Note</a:t>
            </a:r>
            <a:r>
              <a:rPr lang="en-US" sz="1200" b="0" i="0" u="none" strike="noStrike" cap="none" dirty="0">
                <a:solidFill>
                  <a:schemeClr val="dk1"/>
                </a:solidFill>
                <a:latin typeface="Calibri"/>
                <a:ea typeface="Calibri"/>
                <a:cs typeface="Calibri"/>
                <a:sym typeface="Calibri"/>
              </a:rPr>
              <a:t>:  Special Ed and ESOL teachers should have access to the Grade Book of the teacher they support.  If they don’t, the Principal needs to add that connection.  Please talk to your principal.  </a:t>
            </a:r>
          </a:p>
          <a:p>
            <a:pPr lvl="0" rtl="0">
              <a:lnSpc>
                <a:spcPct val="115000"/>
              </a:lnSpc>
              <a:spcBef>
                <a:spcPts val="300"/>
              </a:spcBef>
              <a:buClr>
                <a:schemeClr val="dk1"/>
              </a:buClr>
              <a:buSzPct val="91666"/>
              <a:buFont typeface="Arial"/>
              <a:buNone/>
            </a:pPr>
            <a:endParaRPr lang="en-US" dirty="0"/>
          </a:p>
          <a:p>
            <a:pPr marL="0" marR="0" lvl="0" indent="0" algn="l" rtl="0">
              <a:spcBef>
                <a:spcPts val="0"/>
              </a:spcBef>
              <a:buClr>
                <a:schemeClr val="dk1"/>
              </a:buClr>
              <a:buSzPct val="100000"/>
              <a:buFont typeface="Arial"/>
              <a:buNone/>
            </a:pPr>
            <a:r>
              <a:rPr lang="en-US" sz="1200" b="0" i="0" u="none" strike="noStrike" cap="none" dirty="0">
                <a:solidFill>
                  <a:schemeClr val="dk1"/>
                </a:solidFill>
                <a:latin typeface="Calibri"/>
                <a:ea typeface="Calibri"/>
                <a:cs typeface="Calibri"/>
                <a:sym typeface="Calibri"/>
              </a:rPr>
              <a:t>This feature may not apply to all of your staff.  You can group your teachers accordingly when planning turn around training.</a:t>
            </a:r>
          </a:p>
          <a:p>
            <a:pPr marL="0" lvl="0" indent="0" rtl="0">
              <a:lnSpc>
                <a:spcPct val="115000"/>
              </a:lnSpc>
              <a:spcBef>
                <a:spcPts val="300"/>
              </a:spcBef>
              <a:buClr>
                <a:schemeClr val="dk1"/>
              </a:buClr>
              <a:buSzPct val="91666"/>
              <a:buFont typeface="Arial" panose="020B0604020202020204" pitchFamily="34" charset="0"/>
              <a:buNone/>
            </a:pPr>
            <a:r>
              <a:rPr lang="en-US" dirty="0"/>
              <a:t>  		</a:t>
            </a:r>
            <a:endParaRPr dirty="0"/>
          </a:p>
        </p:txBody>
      </p:sp>
      <p:sp>
        <p:nvSpPr>
          <p:cNvPr id="245" name="Shape 245"/>
          <p:cNvSpPr txBox="1">
            <a:spLocks noGrp="1"/>
          </p:cNvSpPr>
          <p:nvPr>
            <p:ph type="sldNum" idx="12"/>
          </p:nvPr>
        </p:nvSpPr>
        <p:spPr>
          <a:xfrm>
            <a:off x="3970937" y="8829967"/>
            <a:ext cx="3037800" cy="464700"/>
          </a:xfrm>
          <a:prstGeom prst="rect">
            <a:avLst/>
          </a:prstGeom>
          <a:noFill/>
          <a:ln>
            <a:noFill/>
          </a:ln>
        </p:spPr>
        <p:txBody>
          <a:bodyPr lIns="93150" tIns="46575" rIns="93150" bIns="46575"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17</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Shape 251"/>
          <p:cNvSpPr>
            <a:spLocks noGrp="1" noRot="1" noChangeAspect="1"/>
          </p:cNvSpPr>
          <p:nvPr>
            <p:ph type="sldImg" idx="2"/>
          </p:nvPr>
        </p:nvSpPr>
        <p:spPr>
          <a:xfrm>
            <a:off x="1181100" y="698500"/>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52" name="Shape 252"/>
          <p:cNvSpPr txBox="1">
            <a:spLocks noGrp="1"/>
          </p:cNvSpPr>
          <p:nvPr>
            <p:ph type="body" idx="1"/>
          </p:nvPr>
        </p:nvSpPr>
        <p:spPr>
          <a:xfrm>
            <a:off x="701039" y="4415791"/>
            <a:ext cx="5608200" cy="4183500"/>
          </a:xfrm>
          <a:prstGeom prst="rect">
            <a:avLst/>
          </a:prstGeom>
          <a:noFill/>
          <a:ln>
            <a:noFill/>
          </a:ln>
        </p:spPr>
        <p:txBody>
          <a:bodyPr lIns="93150" tIns="46575" rIns="93150" bIns="46575" anchor="t" anchorCtr="0">
            <a:noAutofit/>
          </a:bodyPr>
          <a:lstStyle/>
          <a:p>
            <a:pPr lvl="0" rtl="0">
              <a:spcBef>
                <a:spcPts val="0"/>
              </a:spcBef>
              <a:buClr>
                <a:schemeClr val="dk1"/>
              </a:buClr>
              <a:buSzPct val="91666"/>
              <a:buFont typeface="Arial"/>
              <a:buNone/>
            </a:pPr>
            <a:r>
              <a:rPr lang="en-US" b="1" dirty="0"/>
              <a:t>Activity 5: (Stepper page # 10)</a:t>
            </a:r>
          </a:p>
          <a:p>
            <a:pPr lvl="0" rtl="0">
              <a:spcBef>
                <a:spcPts val="0"/>
              </a:spcBef>
              <a:buClr>
                <a:schemeClr val="dk1"/>
              </a:buClr>
              <a:buSzPct val="91666"/>
              <a:buFont typeface="Arial"/>
              <a:buNone/>
            </a:pPr>
            <a:r>
              <a:rPr lang="en-US" dirty="0"/>
              <a:t>Create groups to differentiate assignments in gradebook</a:t>
            </a:r>
          </a:p>
          <a:p>
            <a:pPr lvl="0" rtl="0">
              <a:spcBef>
                <a:spcPts val="0"/>
              </a:spcBef>
              <a:buClr>
                <a:schemeClr val="dk1"/>
              </a:buClr>
              <a:buSzPct val="91666"/>
              <a:buFont typeface="Arial"/>
              <a:buNone/>
            </a:pPr>
            <a:endParaRPr dirty="0"/>
          </a:p>
          <a:p>
            <a:pPr lvl="0" rtl="0">
              <a:lnSpc>
                <a:spcPct val="115000"/>
              </a:lnSpc>
              <a:spcBef>
                <a:spcPts val="300"/>
              </a:spcBef>
              <a:buClr>
                <a:schemeClr val="dk1"/>
              </a:buClr>
              <a:buSzPct val="91666"/>
              <a:buFont typeface="Arial"/>
              <a:buNone/>
            </a:pPr>
            <a:endParaRPr dirty="0"/>
          </a:p>
        </p:txBody>
      </p:sp>
      <p:sp>
        <p:nvSpPr>
          <p:cNvPr id="253" name="Shape 253"/>
          <p:cNvSpPr txBox="1">
            <a:spLocks noGrp="1"/>
          </p:cNvSpPr>
          <p:nvPr>
            <p:ph type="sldNum" idx="12"/>
          </p:nvPr>
        </p:nvSpPr>
        <p:spPr>
          <a:xfrm>
            <a:off x="3970937" y="8829967"/>
            <a:ext cx="3037800" cy="464700"/>
          </a:xfrm>
          <a:prstGeom prst="rect">
            <a:avLst/>
          </a:prstGeom>
          <a:noFill/>
          <a:ln>
            <a:noFill/>
          </a:ln>
        </p:spPr>
        <p:txBody>
          <a:bodyPr lIns="93150" tIns="46575" rIns="93150" bIns="46575"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18</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Shape 259"/>
          <p:cNvSpPr>
            <a:spLocks noGrp="1" noRot="1" noChangeAspect="1"/>
          </p:cNvSpPr>
          <p:nvPr>
            <p:ph type="sldImg" idx="2"/>
          </p:nvPr>
        </p:nvSpPr>
        <p:spPr>
          <a:xfrm>
            <a:off x="1408113" y="639763"/>
            <a:ext cx="4260850" cy="3195637"/>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0" name="Shape 260"/>
          <p:cNvSpPr txBox="1">
            <a:spLocks noGrp="1"/>
          </p:cNvSpPr>
          <p:nvPr>
            <p:ph type="body" idx="1"/>
          </p:nvPr>
        </p:nvSpPr>
        <p:spPr>
          <a:xfrm>
            <a:off x="701039" y="4415791"/>
            <a:ext cx="5608319" cy="4183379"/>
          </a:xfrm>
          <a:prstGeom prst="rect">
            <a:avLst/>
          </a:prstGeom>
          <a:noFill/>
          <a:ln>
            <a:noFill/>
          </a:ln>
        </p:spPr>
        <p:txBody>
          <a:bodyPr lIns="93150" tIns="46575" rIns="93150" bIns="46575" anchor="t" anchorCtr="0">
            <a:noAutofit/>
          </a:bodyPr>
          <a:lstStyle/>
          <a:p>
            <a:pPr marL="0" marR="0" lvl="0" indent="0" algn="l" rtl="0">
              <a:spcBef>
                <a:spcPts val="0"/>
              </a:spcBef>
              <a:buClr>
                <a:schemeClr val="dk1"/>
              </a:buClr>
              <a:buSzPct val="25000"/>
              <a:buFont typeface="Arial"/>
              <a:buNone/>
            </a:pPr>
            <a:r>
              <a:rPr lang="en-US" sz="1200" b="1" i="0" u="none" strike="noStrike" cap="none" dirty="0">
                <a:solidFill>
                  <a:schemeClr val="dk1"/>
                </a:solidFill>
                <a:latin typeface="Calibri"/>
                <a:ea typeface="Calibri"/>
                <a:cs typeface="Calibri"/>
                <a:sym typeface="Calibri"/>
              </a:rPr>
              <a:t>Grade Book </a:t>
            </a:r>
            <a:r>
              <a:rPr lang="en-US" sz="1200" b="0" i="0" u="none" strike="noStrike" cap="none" dirty="0">
                <a:solidFill>
                  <a:schemeClr val="dk1"/>
                </a:solidFill>
                <a:latin typeface="Calibri"/>
                <a:ea typeface="Calibri"/>
                <a:cs typeface="Calibri"/>
                <a:sym typeface="Calibri"/>
              </a:rPr>
              <a:t>tools allow teachers to view assignment scores for multiple assignments.  Teachers can enter grades for individual students or in batch.</a:t>
            </a:r>
          </a:p>
          <a:p>
            <a:pPr marL="171450" marR="0" lvl="0" indent="-171450" algn="l" rtl="0">
              <a:spcBef>
                <a:spcPts val="0"/>
              </a:spcBef>
              <a:buClr>
                <a:schemeClr val="dk1"/>
              </a:buClr>
              <a:buSzPct val="100000"/>
              <a:buFont typeface="Arial"/>
              <a:buChar char="•"/>
            </a:pPr>
            <a:r>
              <a:rPr lang="en-US" sz="1200" b="0" i="0" u="none" strike="noStrike" cap="none" dirty="0">
                <a:solidFill>
                  <a:schemeClr val="dk1"/>
                </a:solidFill>
                <a:latin typeface="Calibri"/>
                <a:ea typeface="Calibri"/>
                <a:cs typeface="Calibri"/>
                <a:sym typeface="Calibri"/>
              </a:rPr>
              <a:t>Explain the layout (Add some assignments to your Grade Book so you can show teachers what it will look like) </a:t>
            </a:r>
          </a:p>
          <a:p>
            <a:pPr marL="628650" marR="0" lvl="1" indent="-171450" algn="l" rtl="0">
              <a:spcBef>
                <a:spcPts val="0"/>
              </a:spcBef>
              <a:buClr>
                <a:schemeClr val="dk1"/>
              </a:buClr>
              <a:buSzPct val="100000"/>
              <a:buFont typeface="Courier New"/>
              <a:buChar char="o"/>
            </a:pPr>
            <a:r>
              <a:rPr lang="en-US" sz="1200" b="0" i="0" u="none" strike="noStrike" cap="none" dirty="0">
                <a:solidFill>
                  <a:schemeClr val="dk1"/>
                </a:solidFill>
                <a:latin typeface="Calibri"/>
                <a:ea typeface="Calibri"/>
                <a:cs typeface="Calibri"/>
                <a:sym typeface="Calibri"/>
              </a:rPr>
              <a:t>Broken down by term, section, task</a:t>
            </a:r>
          </a:p>
          <a:p>
            <a:pPr marL="628650" marR="0" lvl="1" indent="-171450" algn="l" rtl="0">
              <a:spcBef>
                <a:spcPts val="0"/>
              </a:spcBef>
              <a:buClr>
                <a:schemeClr val="dk1"/>
              </a:buClr>
              <a:buSzPct val="100000"/>
              <a:buFont typeface="Courier New"/>
              <a:buChar char="o"/>
            </a:pPr>
            <a:r>
              <a:rPr lang="en-US" sz="1200" b="0" i="0" u="none" strike="noStrike" cap="none" dirty="0">
                <a:solidFill>
                  <a:schemeClr val="dk1"/>
                </a:solidFill>
                <a:latin typeface="Calibri"/>
                <a:ea typeface="Calibri"/>
                <a:cs typeface="Calibri"/>
                <a:sym typeface="Calibri"/>
              </a:rPr>
              <a:t>Students on the left (toggle outline for more space, 3 lines at top left)</a:t>
            </a:r>
          </a:p>
          <a:p>
            <a:pPr marL="628650" marR="0" lvl="1" indent="-171450" algn="l" rtl="0">
              <a:spcBef>
                <a:spcPts val="0"/>
              </a:spcBef>
              <a:buClr>
                <a:schemeClr val="dk1"/>
              </a:buClr>
              <a:buSzPct val="100000"/>
              <a:buFont typeface="Courier New"/>
              <a:buChar char="o"/>
            </a:pPr>
            <a:r>
              <a:rPr lang="en-US" sz="1200" b="0" i="0" u="none" strike="noStrike" cap="none" dirty="0">
                <a:solidFill>
                  <a:schemeClr val="dk1"/>
                </a:solidFill>
                <a:latin typeface="Calibri"/>
                <a:ea typeface="Calibri"/>
                <a:cs typeface="Calibri"/>
                <a:sym typeface="Calibri"/>
              </a:rPr>
              <a:t>Posted area (only open when the posting window is open), in progress, categories, assignments</a:t>
            </a:r>
          </a:p>
          <a:p>
            <a:pPr marL="628650" marR="0" lvl="1" indent="-171450" algn="l" rtl="0">
              <a:spcBef>
                <a:spcPts val="0"/>
              </a:spcBef>
              <a:buClr>
                <a:schemeClr val="dk1"/>
              </a:buClr>
              <a:buSzPct val="100000"/>
              <a:buFont typeface="Courier New"/>
              <a:buChar char="o"/>
            </a:pPr>
            <a:r>
              <a:rPr lang="en-US" sz="1200" b="0" i="0" u="none" strike="noStrike" cap="none" dirty="0">
                <a:solidFill>
                  <a:schemeClr val="dk1"/>
                </a:solidFill>
                <a:latin typeface="Calibri"/>
                <a:ea typeface="Calibri"/>
                <a:cs typeface="Calibri"/>
                <a:sym typeface="Calibri"/>
              </a:rPr>
              <a:t>Chevrons to expending and collapsing, clicking on blue links to access information (student info, assignment, categories)</a:t>
            </a:r>
          </a:p>
          <a:p>
            <a:pPr marL="628650" marR="0" lvl="1" indent="-171450" algn="l" rtl="0">
              <a:spcBef>
                <a:spcPts val="0"/>
              </a:spcBef>
              <a:buClr>
                <a:schemeClr val="dk1"/>
              </a:buClr>
              <a:buSzPct val="100000"/>
              <a:buFont typeface="Courier New"/>
              <a:buChar char="o"/>
            </a:pPr>
            <a:r>
              <a:rPr lang="en-US" sz="1200" b="0" i="0" u="none" strike="noStrike" cap="none" dirty="0">
                <a:solidFill>
                  <a:schemeClr val="dk1"/>
                </a:solidFill>
                <a:latin typeface="Calibri"/>
                <a:ea typeface="Calibri"/>
                <a:cs typeface="Calibri"/>
                <a:sym typeface="Calibri"/>
              </a:rPr>
              <a:t>Hover capabilities</a:t>
            </a:r>
          </a:p>
          <a:p>
            <a:pPr marL="628650" marR="0" lvl="1" indent="-171450" algn="l" rtl="0">
              <a:spcBef>
                <a:spcPts val="0"/>
              </a:spcBef>
              <a:buClr>
                <a:schemeClr val="dk1"/>
              </a:buClr>
              <a:buSzPct val="100000"/>
              <a:buFont typeface="Courier New"/>
              <a:buChar char="o"/>
            </a:pPr>
            <a:r>
              <a:rPr lang="en-US" sz="1200" b="0" i="0" u="none" strike="noStrike" cap="none" dirty="0">
                <a:solidFill>
                  <a:schemeClr val="dk1"/>
                </a:solidFill>
                <a:latin typeface="Calibri"/>
                <a:ea typeface="Calibri"/>
                <a:cs typeface="Calibri"/>
                <a:sym typeface="Calibri"/>
              </a:rPr>
              <a:t>Color Coding</a:t>
            </a:r>
          </a:p>
          <a:p>
            <a:pPr marL="0" marR="0" lvl="0" indent="0" algn="l" rtl="0">
              <a:spcBef>
                <a:spcPts val="0"/>
              </a:spcBef>
              <a:spcAft>
                <a:spcPts val="0"/>
              </a:spcAft>
              <a:buClr>
                <a:schemeClr val="dk1"/>
              </a:buClr>
              <a:buSzPct val="25000"/>
              <a:buFont typeface="Arial"/>
              <a:buNone/>
            </a:pPr>
            <a:r>
              <a:rPr lang="en-US" b="1" dirty="0"/>
              <a:t>Grade Book Reference Guide </a:t>
            </a:r>
            <a:r>
              <a:rPr lang="en-US" dirty="0"/>
              <a:t>handout provides the participants information about each section of the Grade Book.</a:t>
            </a:r>
            <a:r>
              <a:rPr lang="en-US" sz="1200" b="0" i="0" u="none" strike="noStrike" cap="none" dirty="0">
                <a:solidFill>
                  <a:schemeClr val="dk1"/>
                </a:solidFill>
                <a:latin typeface="Calibri"/>
                <a:ea typeface="Calibri"/>
                <a:cs typeface="Calibri"/>
                <a:sym typeface="Calibri"/>
              </a:rPr>
              <a:t> </a:t>
            </a:r>
          </a:p>
          <a:p>
            <a:pPr marL="0" marR="0" lvl="0" indent="0" algn="l" rtl="0">
              <a:spcBef>
                <a:spcPts val="600"/>
              </a:spcBef>
              <a:spcAft>
                <a:spcPts val="0"/>
              </a:spcAft>
              <a:buClr>
                <a:schemeClr val="dk1"/>
              </a:buClr>
              <a:buSzPct val="25000"/>
              <a:buFont typeface="Arial"/>
              <a:buNone/>
            </a:pPr>
            <a:r>
              <a:rPr lang="en-US" dirty="0"/>
              <a:t>Go through </a:t>
            </a:r>
            <a:r>
              <a:rPr lang="en-US" b="1" dirty="0"/>
              <a:t>Settings</a:t>
            </a:r>
            <a:r>
              <a:rPr lang="en-US" dirty="0"/>
              <a:t> :</a:t>
            </a:r>
            <a:r>
              <a:rPr lang="en-US" b="1" dirty="0"/>
              <a:t> Preferences</a:t>
            </a:r>
            <a:r>
              <a:rPr lang="en-US" dirty="0"/>
              <a:t> and </a:t>
            </a:r>
            <a:r>
              <a:rPr lang="en-US" b="1" dirty="0"/>
              <a:t>Categories</a:t>
            </a:r>
          </a:p>
          <a:p>
            <a:pPr lvl="0" rtl="0">
              <a:lnSpc>
                <a:spcPct val="115000"/>
              </a:lnSpc>
              <a:spcBef>
                <a:spcPts val="300"/>
              </a:spcBef>
              <a:buClr>
                <a:schemeClr val="dk1"/>
              </a:buClr>
              <a:buSzPct val="100000"/>
              <a:buFont typeface="Arial"/>
              <a:buNone/>
            </a:pPr>
            <a:r>
              <a:rPr lang="en-US" sz="1100" b="1" dirty="0">
                <a:latin typeface="Arial"/>
                <a:ea typeface="Arial"/>
                <a:cs typeface="Arial"/>
                <a:sym typeface="Arial"/>
              </a:rPr>
              <a:t>Preferences </a:t>
            </a:r>
            <a:r>
              <a:rPr lang="en-US" sz="1100" b="0" dirty="0">
                <a:latin typeface="Arial"/>
                <a:ea typeface="Arial"/>
                <a:cs typeface="Arial"/>
                <a:sym typeface="Arial"/>
              </a:rPr>
              <a:t>(no need to save)</a:t>
            </a:r>
          </a:p>
          <a:p>
            <a:pPr marL="171450" lvl="0" indent="-171450" rtl="0">
              <a:lnSpc>
                <a:spcPct val="115000"/>
              </a:lnSpc>
              <a:spcBef>
                <a:spcPts val="300"/>
              </a:spcBef>
              <a:buClr>
                <a:schemeClr val="dk1"/>
              </a:buClr>
              <a:buSzPct val="100000"/>
              <a:buFont typeface="Arial" panose="020B0604020202020204" pitchFamily="34" charset="0"/>
              <a:buChar char="•"/>
            </a:pPr>
            <a:r>
              <a:rPr lang="en-US" sz="1100" dirty="0">
                <a:latin typeface="Arial"/>
                <a:ea typeface="Arial"/>
                <a:cs typeface="Arial"/>
                <a:sym typeface="Arial"/>
              </a:rPr>
              <a:t>Display Sparkline Graph – displays next to each student’s name</a:t>
            </a:r>
          </a:p>
          <a:p>
            <a:pPr marL="171450" lvl="0" indent="-171450" rtl="0">
              <a:lnSpc>
                <a:spcPct val="115000"/>
              </a:lnSpc>
              <a:spcBef>
                <a:spcPts val="300"/>
              </a:spcBef>
              <a:buClr>
                <a:schemeClr val="dk1"/>
              </a:buClr>
              <a:buSzPct val="100000"/>
              <a:buFont typeface="Arial" panose="020B0604020202020204" pitchFamily="34" charset="0"/>
              <a:buChar char="•"/>
            </a:pPr>
            <a:r>
              <a:rPr lang="en-US" sz="1100" dirty="0">
                <a:latin typeface="Arial"/>
                <a:ea typeface="Arial"/>
                <a:cs typeface="Arial"/>
                <a:sym typeface="Arial"/>
              </a:rPr>
              <a:t>Pass/Fail Coloring for Grades – display color for In-Progress Grades and Posted Grades</a:t>
            </a:r>
          </a:p>
          <a:p>
            <a:pPr marL="171450" lvl="0" indent="-171450" rtl="0">
              <a:lnSpc>
                <a:spcPct val="115000"/>
              </a:lnSpc>
              <a:spcBef>
                <a:spcPts val="300"/>
              </a:spcBef>
              <a:buClr>
                <a:schemeClr val="dk1"/>
              </a:buClr>
              <a:buSzPct val="100000"/>
              <a:buFont typeface="Arial" panose="020B0604020202020204" pitchFamily="34" charset="0"/>
              <a:buChar char="•"/>
            </a:pPr>
            <a:r>
              <a:rPr lang="en-US" sz="1100" dirty="0">
                <a:latin typeface="Arial"/>
                <a:ea typeface="Arial"/>
                <a:cs typeface="Arial"/>
                <a:sym typeface="Arial"/>
              </a:rPr>
              <a:t>Pass/Fail Coloring for Scores – display color for individual assignment scores</a:t>
            </a:r>
          </a:p>
          <a:p>
            <a:pPr marL="171450" lvl="0" indent="-171450" rtl="0">
              <a:lnSpc>
                <a:spcPct val="115000"/>
              </a:lnSpc>
              <a:spcBef>
                <a:spcPts val="300"/>
              </a:spcBef>
              <a:buClr>
                <a:schemeClr val="dk1"/>
              </a:buClr>
              <a:buSzPct val="100000"/>
              <a:buFont typeface="Arial" panose="020B0604020202020204" pitchFamily="34" charset="0"/>
              <a:buChar char="•"/>
            </a:pPr>
            <a:r>
              <a:rPr lang="en-US" sz="1100" dirty="0">
                <a:latin typeface="Arial"/>
                <a:ea typeface="Arial"/>
                <a:cs typeface="Arial"/>
                <a:sym typeface="Arial"/>
              </a:rPr>
              <a:t>Save Alert – notification after clicking &lt;Save&gt; button *This is annoying and most don’t check it.</a:t>
            </a:r>
          </a:p>
          <a:p>
            <a:pPr marL="171450" lvl="0" indent="-171450" rtl="0">
              <a:lnSpc>
                <a:spcPct val="115000"/>
              </a:lnSpc>
              <a:spcBef>
                <a:spcPts val="300"/>
              </a:spcBef>
              <a:buClr>
                <a:schemeClr val="dk1"/>
              </a:buClr>
              <a:buSzPct val="100000"/>
              <a:buFont typeface="Arial" panose="020B0604020202020204" pitchFamily="34" charset="0"/>
              <a:buChar char="•"/>
            </a:pPr>
            <a:r>
              <a:rPr lang="en-US" sz="1100" dirty="0">
                <a:latin typeface="Arial"/>
                <a:ea typeface="Arial"/>
                <a:cs typeface="Arial"/>
                <a:sym typeface="Arial"/>
              </a:rPr>
              <a:t>Assignments for Page – can set the number of assignments that display</a:t>
            </a:r>
          </a:p>
          <a:p>
            <a:pPr lvl="0" rtl="0">
              <a:lnSpc>
                <a:spcPct val="115000"/>
              </a:lnSpc>
              <a:spcBef>
                <a:spcPts val="300"/>
              </a:spcBef>
              <a:buClr>
                <a:schemeClr val="dk1"/>
              </a:buClr>
              <a:buSzPct val="100000"/>
              <a:buFont typeface="Arial"/>
              <a:buNone/>
            </a:pPr>
            <a:r>
              <a:rPr lang="en-US" sz="1100" b="1" dirty="0">
                <a:latin typeface="Arial"/>
                <a:ea typeface="Arial"/>
                <a:cs typeface="Arial"/>
                <a:sym typeface="Arial"/>
              </a:rPr>
              <a:t>Categories</a:t>
            </a:r>
            <a:r>
              <a:rPr lang="en-US" sz="1100" dirty="0">
                <a:latin typeface="Arial"/>
                <a:ea typeface="Arial"/>
                <a:cs typeface="Arial"/>
                <a:sym typeface="Arial"/>
              </a:rPr>
              <a:t> (set by SDP)</a:t>
            </a:r>
          </a:p>
          <a:p>
            <a:pPr marL="171450" lvl="0" indent="-171450" rtl="0">
              <a:lnSpc>
                <a:spcPct val="115000"/>
              </a:lnSpc>
              <a:spcBef>
                <a:spcPts val="300"/>
              </a:spcBef>
              <a:buFont typeface="Arial"/>
              <a:buChar char="•"/>
            </a:pPr>
            <a:r>
              <a:rPr lang="en-US" sz="1100" dirty="0">
                <a:latin typeface="Arial"/>
                <a:ea typeface="Arial"/>
                <a:cs typeface="Arial"/>
                <a:sym typeface="Arial"/>
              </a:rPr>
              <a:t>Discuss weighting.  Read only.  You can not change. </a:t>
            </a:r>
          </a:p>
          <a:p>
            <a:pPr marL="0" lvl="0" indent="0" rtl="0">
              <a:lnSpc>
                <a:spcPct val="115000"/>
              </a:lnSpc>
              <a:spcBef>
                <a:spcPts val="300"/>
              </a:spcBef>
              <a:buFont typeface="Arial"/>
              <a:buNone/>
            </a:pPr>
            <a:endParaRPr lang="en-US" sz="1100" dirty="0">
              <a:latin typeface="Arial"/>
              <a:ea typeface="Arial"/>
              <a:cs typeface="Arial"/>
              <a:sym typeface="Arial"/>
            </a:endParaRPr>
          </a:p>
          <a:p>
            <a:pPr lvl="0" rtl="0">
              <a:lnSpc>
                <a:spcPct val="115000"/>
              </a:lnSpc>
              <a:spcBef>
                <a:spcPts val="300"/>
              </a:spcBef>
              <a:buClr>
                <a:schemeClr val="dk1"/>
              </a:buClr>
              <a:buSzPct val="100000"/>
              <a:buFont typeface="Arial"/>
              <a:buNone/>
            </a:pPr>
            <a:r>
              <a:rPr lang="en-US" sz="1100" b="1" dirty="0">
                <a:latin typeface="Arial"/>
                <a:ea typeface="Arial"/>
                <a:cs typeface="Arial"/>
                <a:sym typeface="Arial"/>
              </a:rPr>
              <a:t>Create Assignments and Grade Assignments </a:t>
            </a:r>
          </a:p>
          <a:p>
            <a:pPr marL="171450" lvl="0" indent="-171450" rtl="0">
              <a:lnSpc>
                <a:spcPct val="115000"/>
              </a:lnSpc>
              <a:spcBef>
                <a:spcPts val="300"/>
              </a:spcBef>
              <a:buClr>
                <a:schemeClr val="dk1"/>
              </a:buClr>
              <a:buSzPct val="100000"/>
              <a:buFont typeface="Arial"/>
              <a:buChar char="•"/>
            </a:pPr>
            <a:r>
              <a:rPr lang="en-US" sz="1100" dirty="0">
                <a:latin typeface="Arial"/>
                <a:ea typeface="Arial"/>
                <a:cs typeface="Arial"/>
                <a:sym typeface="Arial"/>
              </a:rPr>
              <a:t>Click the </a:t>
            </a:r>
            <a:r>
              <a:rPr lang="en-US" sz="1100" b="1" dirty="0">
                <a:latin typeface="Arial"/>
                <a:ea typeface="Arial"/>
                <a:cs typeface="Arial"/>
                <a:sym typeface="Arial"/>
              </a:rPr>
              <a:t>+Add </a:t>
            </a:r>
            <a:r>
              <a:rPr lang="en-US" sz="1100" dirty="0">
                <a:latin typeface="Arial"/>
                <a:ea typeface="Arial"/>
                <a:cs typeface="Arial"/>
                <a:sym typeface="Arial"/>
              </a:rPr>
              <a:t>button (easiest place to create an assignment)</a:t>
            </a:r>
          </a:p>
          <a:p>
            <a:pPr marL="171450" lvl="0" indent="-171450" rtl="0">
              <a:lnSpc>
                <a:spcPct val="115000"/>
              </a:lnSpc>
              <a:spcBef>
                <a:spcPts val="300"/>
              </a:spcBef>
              <a:buClr>
                <a:schemeClr val="dk1"/>
              </a:buClr>
              <a:buSzPct val="100000"/>
              <a:buFont typeface="Arial"/>
              <a:buChar char="•"/>
            </a:pPr>
            <a:r>
              <a:rPr lang="en-US" sz="1100" dirty="0">
                <a:latin typeface="Arial"/>
                <a:ea typeface="Arial"/>
                <a:cs typeface="Arial"/>
                <a:sym typeface="Arial"/>
              </a:rPr>
              <a:t>MUST do the things in Red                </a:t>
            </a:r>
          </a:p>
          <a:p>
            <a:pPr marL="171450" lvl="0" indent="-171450" rtl="0">
              <a:lnSpc>
                <a:spcPct val="115000"/>
              </a:lnSpc>
              <a:spcBef>
                <a:spcPts val="300"/>
              </a:spcBef>
              <a:buClr>
                <a:schemeClr val="dk1"/>
              </a:buClr>
              <a:buSzPct val="100000"/>
              <a:buFont typeface="Arial"/>
              <a:buChar char="•"/>
            </a:pPr>
            <a:r>
              <a:rPr lang="en-US" sz="1100" dirty="0">
                <a:latin typeface="Arial"/>
                <a:ea typeface="Arial"/>
                <a:cs typeface="Arial"/>
                <a:sym typeface="Arial"/>
              </a:rPr>
              <a:t>Explain each button at the section placement level:</a:t>
            </a:r>
          </a:p>
          <a:p>
            <a:pPr marL="628650" lvl="1" indent="-171450" rtl="0">
              <a:lnSpc>
                <a:spcPct val="115000"/>
              </a:lnSpc>
              <a:spcBef>
                <a:spcPts val="300"/>
              </a:spcBef>
              <a:buClr>
                <a:schemeClr val="dk1"/>
              </a:buClr>
              <a:buSzPct val="100000"/>
              <a:buFont typeface="Arial"/>
              <a:buChar char="•"/>
            </a:pPr>
            <a:r>
              <a:rPr lang="en-US" sz="1100" dirty="0">
                <a:latin typeface="Arial"/>
                <a:ea typeface="Arial"/>
                <a:cs typeface="Arial"/>
                <a:sym typeface="Arial"/>
              </a:rPr>
              <a:t>Which section(s) will use this assignment</a:t>
            </a:r>
          </a:p>
          <a:p>
            <a:pPr marL="628650" lvl="1" indent="-171450" rtl="0">
              <a:lnSpc>
                <a:spcPct val="115000"/>
              </a:lnSpc>
              <a:spcBef>
                <a:spcPts val="300"/>
              </a:spcBef>
              <a:buClr>
                <a:schemeClr val="dk1"/>
              </a:buClr>
              <a:buSzPct val="100000"/>
              <a:buFont typeface="Arial"/>
              <a:buChar char="•"/>
            </a:pPr>
            <a:r>
              <a:rPr lang="en-US" sz="1100" dirty="0">
                <a:latin typeface="Arial"/>
                <a:ea typeface="Arial"/>
                <a:cs typeface="Arial"/>
                <a:sym typeface="Arial"/>
              </a:rPr>
              <a:t>Campus Portal – this assignment will display on the portal</a:t>
            </a:r>
          </a:p>
          <a:p>
            <a:pPr marL="628650" lvl="1" indent="-171450" rtl="0">
              <a:lnSpc>
                <a:spcPct val="115000"/>
              </a:lnSpc>
              <a:spcBef>
                <a:spcPts val="300"/>
              </a:spcBef>
              <a:buClr>
                <a:schemeClr val="dk1"/>
              </a:buClr>
              <a:buSzPct val="100000"/>
              <a:buFont typeface="Arial"/>
              <a:buChar char="•"/>
            </a:pPr>
            <a:r>
              <a:rPr lang="en-US" sz="1100" dirty="0">
                <a:latin typeface="Arial"/>
                <a:ea typeface="Arial"/>
                <a:cs typeface="Arial"/>
                <a:sym typeface="Arial"/>
              </a:rPr>
              <a:t>Assigned/Due Date – both red. Due date determines which Grade Book view assignment is used in</a:t>
            </a:r>
          </a:p>
          <a:p>
            <a:pPr marL="628650" lvl="1" indent="-171450" rtl="0">
              <a:lnSpc>
                <a:spcPct val="115000"/>
              </a:lnSpc>
              <a:spcBef>
                <a:spcPts val="300"/>
              </a:spcBef>
              <a:buClr>
                <a:schemeClr val="dk1"/>
              </a:buClr>
              <a:buSzPct val="100000"/>
              <a:buFont typeface="Arial"/>
              <a:buChar char="•"/>
            </a:pPr>
            <a:r>
              <a:rPr lang="en-US" sz="1100" dirty="0">
                <a:latin typeface="Arial"/>
                <a:ea typeface="Arial"/>
                <a:cs typeface="Arial"/>
                <a:sym typeface="Arial"/>
              </a:rPr>
              <a:t>Sequence – can be used to order assignments (see above for explanation)</a:t>
            </a:r>
          </a:p>
          <a:p>
            <a:pPr marL="628650" lvl="1" indent="-171450" rtl="0">
              <a:lnSpc>
                <a:spcPct val="115000"/>
              </a:lnSpc>
              <a:spcBef>
                <a:spcPts val="300"/>
              </a:spcBef>
              <a:buClr>
                <a:schemeClr val="dk1"/>
              </a:buClr>
              <a:buSzPct val="100000"/>
              <a:buFont typeface="Arial"/>
              <a:buChar char="•"/>
            </a:pPr>
            <a:r>
              <a:rPr lang="en-US" sz="1100" dirty="0">
                <a:latin typeface="Arial"/>
                <a:ea typeface="Arial"/>
                <a:cs typeface="Arial"/>
                <a:sym typeface="Arial"/>
              </a:rPr>
              <a:t>Student groups – if set up already, assignments can be created for a particular group. The rest of the students will be exempt</a:t>
            </a:r>
          </a:p>
          <a:p>
            <a:pPr marL="628650" lvl="1" indent="-171450" rtl="0">
              <a:lnSpc>
                <a:spcPct val="115000"/>
              </a:lnSpc>
              <a:spcBef>
                <a:spcPts val="300"/>
              </a:spcBef>
              <a:buClr>
                <a:schemeClr val="dk1"/>
              </a:buClr>
              <a:buSzPct val="100000"/>
              <a:buFont typeface="Arial"/>
              <a:buChar char="•"/>
            </a:pPr>
            <a:r>
              <a:rPr lang="en-US" sz="1100" dirty="0">
                <a:latin typeface="Arial"/>
                <a:ea typeface="Arial"/>
                <a:cs typeface="Arial"/>
                <a:sym typeface="Arial"/>
              </a:rPr>
              <a:t>Select the Category</a:t>
            </a:r>
          </a:p>
          <a:p>
            <a:pPr marL="628650" lvl="1" indent="-171450" rtl="0">
              <a:lnSpc>
                <a:spcPct val="115000"/>
              </a:lnSpc>
              <a:spcBef>
                <a:spcPts val="300"/>
              </a:spcBef>
              <a:buClr>
                <a:schemeClr val="dk1"/>
              </a:buClr>
              <a:buSzPct val="100000"/>
              <a:buFont typeface="Arial"/>
              <a:buChar char="•"/>
            </a:pPr>
            <a:r>
              <a:rPr lang="en-US" sz="1100" dirty="0">
                <a:latin typeface="Arial"/>
                <a:ea typeface="Arial"/>
                <a:cs typeface="Arial"/>
                <a:sym typeface="Arial"/>
              </a:rPr>
              <a:t>Select the Grading Task</a:t>
            </a:r>
          </a:p>
          <a:p>
            <a:pPr marL="628650" lvl="1" indent="-171450" rtl="0">
              <a:lnSpc>
                <a:spcPct val="115000"/>
              </a:lnSpc>
              <a:spcBef>
                <a:spcPts val="300"/>
              </a:spcBef>
              <a:buClr>
                <a:schemeClr val="dk1"/>
              </a:buClr>
              <a:buSzPct val="100000"/>
              <a:buFont typeface="Arial"/>
              <a:buChar char="•"/>
            </a:pPr>
            <a:r>
              <a:rPr lang="en-US" sz="1100" dirty="0">
                <a:latin typeface="Arial"/>
                <a:ea typeface="Arial"/>
                <a:cs typeface="Arial"/>
                <a:sym typeface="Arial"/>
              </a:rPr>
              <a:t>Choose Points</a:t>
            </a:r>
          </a:p>
          <a:p>
            <a:pPr marL="628650" lvl="1" indent="-171450" rtl="0">
              <a:lnSpc>
                <a:spcPct val="115000"/>
              </a:lnSpc>
              <a:spcBef>
                <a:spcPts val="300"/>
              </a:spcBef>
              <a:buClr>
                <a:schemeClr val="dk1"/>
              </a:buClr>
              <a:buSzPct val="100000"/>
              <a:buFont typeface="Arial"/>
              <a:buChar char="•"/>
            </a:pPr>
            <a:r>
              <a:rPr lang="en-US" sz="1100" dirty="0">
                <a:latin typeface="Arial"/>
                <a:ea typeface="Arial"/>
                <a:cs typeface="Arial"/>
                <a:sym typeface="Arial"/>
              </a:rPr>
              <a:t>Define Total Points value</a:t>
            </a:r>
          </a:p>
          <a:p>
            <a:pPr marL="628650" lvl="1" indent="-171450" rtl="0">
              <a:lnSpc>
                <a:spcPct val="115000"/>
              </a:lnSpc>
              <a:spcBef>
                <a:spcPts val="300"/>
              </a:spcBef>
              <a:buClr>
                <a:schemeClr val="dk1"/>
              </a:buClr>
              <a:buSzPct val="100000"/>
              <a:buFont typeface="Arial"/>
              <a:buChar char="•"/>
            </a:pPr>
            <a:r>
              <a:rPr lang="en-US" sz="1100" dirty="0">
                <a:latin typeface="Arial"/>
                <a:ea typeface="Arial"/>
                <a:cs typeface="Arial"/>
                <a:sym typeface="Arial"/>
              </a:rPr>
              <a:t>If needed, change the multiplier (typically left a 1)</a:t>
            </a:r>
          </a:p>
          <a:p>
            <a:pPr marL="628650" lvl="1" indent="-171450" rtl="0">
              <a:lnSpc>
                <a:spcPct val="115000"/>
              </a:lnSpc>
              <a:spcBef>
                <a:spcPts val="300"/>
              </a:spcBef>
              <a:buClr>
                <a:schemeClr val="dk1"/>
              </a:buClr>
              <a:buSzPct val="100000"/>
              <a:buFont typeface="Arial"/>
              <a:buChar char="•"/>
            </a:pPr>
            <a:r>
              <a:rPr lang="en-US" sz="1100" dirty="0">
                <a:latin typeface="Arial"/>
                <a:ea typeface="Arial"/>
                <a:cs typeface="Arial"/>
                <a:sym typeface="Arial"/>
              </a:rPr>
              <a:t>Save</a:t>
            </a:r>
          </a:p>
          <a:p>
            <a:pPr marL="457200" lvl="1" indent="0" rtl="0">
              <a:lnSpc>
                <a:spcPct val="115000"/>
              </a:lnSpc>
              <a:spcBef>
                <a:spcPts val="300"/>
              </a:spcBef>
              <a:buClr>
                <a:schemeClr val="dk1"/>
              </a:buClr>
              <a:buSzPct val="100000"/>
              <a:buFont typeface="Arial"/>
              <a:buNone/>
            </a:pPr>
            <a:r>
              <a:rPr lang="en-US" sz="1100" b="1" dirty="0">
                <a:latin typeface="Arial"/>
                <a:ea typeface="Arial"/>
                <a:cs typeface="Arial"/>
                <a:sym typeface="Arial"/>
              </a:rPr>
              <a:t>For</a:t>
            </a:r>
            <a:r>
              <a:rPr lang="en-US" sz="1100" b="1" baseline="0" dirty="0">
                <a:latin typeface="Arial"/>
                <a:ea typeface="Arial"/>
                <a:cs typeface="Arial"/>
                <a:sym typeface="Arial"/>
              </a:rPr>
              <a:t> Students </a:t>
            </a:r>
            <a:r>
              <a:rPr lang="en-US" sz="1100" baseline="0" dirty="0">
                <a:latin typeface="Arial"/>
                <a:ea typeface="Arial"/>
                <a:cs typeface="Arial"/>
                <a:sym typeface="Arial"/>
              </a:rPr>
              <a:t>and </a:t>
            </a:r>
            <a:r>
              <a:rPr lang="en-US" sz="1100" b="1" baseline="0" dirty="0">
                <a:latin typeface="Arial"/>
                <a:ea typeface="Arial"/>
                <a:cs typeface="Arial"/>
                <a:sym typeface="Arial"/>
              </a:rPr>
              <a:t>For Teacher – </a:t>
            </a:r>
            <a:r>
              <a:rPr lang="en-US" sz="1100" b="0" baseline="0" dirty="0">
                <a:latin typeface="Arial"/>
                <a:ea typeface="Arial"/>
                <a:cs typeface="Arial"/>
                <a:sym typeface="Arial"/>
              </a:rPr>
              <a:t>For Students will show on portal. For Teacher is just for you.</a:t>
            </a:r>
            <a:endParaRPr lang="en-US" sz="1100" b="0" dirty="0">
              <a:latin typeface="Arial"/>
              <a:ea typeface="Arial"/>
              <a:cs typeface="Arial"/>
              <a:sym typeface="Arial"/>
            </a:endParaRPr>
          </a:p>
          <a:p>
            <a:pPr marL="628650" lvl="1" indent="-171450" rtl="0">
              <a:lnSpc>
                <a:spcPct val="115000"/>
              </a:lnSpc>
              <a:spcBef>
                <a:spcPts val="300"/>
              </a:spcBef>
              <a:buClr>
                <a:schemeClr val="dk1"/>
              </a:buClr>
              <a:buSzPct val="100000"/>
              <a:buFont typeface="Arial"/>
              <a:buChar char="•"/>
            </a:pPr>
            <a:r>
              <a:rPr lang="en-US" sz="1100" dirty="0">
                <a:latin typeface="Arial"/>
                <a:ea typeface="Arial"/>
                <a:cs typeface="Arial"/>
                <a:sym typeface="Arial"/>
              </a:rPr>
              <a:t>Explain/show the Save options at the bottom (copy, New, Score, </a:t>
            </a:r>
            <a:r>
              <a:rPr lang="en-US" sz="1100" dirty="0" err="1">
                <a:latin typeface="Arial"/>
                <a:ea typeface="Arial"/>
                <a:cs typeface="Arial"/>
                <a:sym typeface="Arial"/>
              </a:rPr>
              <a:t>etc</a:t>
            </a:r>
            <a:r>
              <a:rPr lang="en-US" sz="1100" dirty="0">
                <a:latin typeface="Arial"/>
                <a:ea typeface="Arial"/>
                <a:cs typeface="Arial"/>
                <a:sym typeface="Arial"/>
              </a:rPr>
              <a:t>)</a:t>
            </a:r>
          </a:p>
          <a:p>
            <a:pPr lvl="0" rtl="0">
              <a:lnSpc>
                <a:spcPct val="115000"/>
              </a:lnSpc>
              <a:spcBef>
                <a:spcPts val="300"/>
              </a:spcBef>
              <a:buClr>
                <a:schemeClr val="dk1"/>
              </a:buClr>
              <a:buSzPct val="100000"/>
              <a:buFont typeface="Arial"/>
              <a:buNone/>
            </a:pPr>
            <a:r>
              <a:rPr lang="en-US" sz="1100" b="1" dirty="0">
                <a:latin typeface="Arial"/>
                <a:ea typeface="Arial"/>
                <a:cs typeface="Arial"/>
                <a:sym typeface="Arial"/>
              </a:rPr>
              <a:t>Scoring Process</a:t>
            </a:r>
          </a:p>
          <a:p>
            <a:pPr marL="171450" lvl="0" indent="-171450" rtl="0">
              <a:lnSpc>
                <a:spcPct val="115000"/>
              </a:lnSpc>
              <a:spcBef>
                <a:spcPts val="300"/>
              </a:spcBef>
              <a:buClr>
                <a:schemeClr val="dk1"/>
              </a:buClr>
              <a:buSzPct val="100000"/>
              <a:buFont typeface="Arial"/>
              <a:buChar char="•"/>
            </a:pPr>
            <a:r>
              <a:rPr lang="en-US" sz="1100" dirty="0">
                <a:latin typeface="Arial"/>
                <a:ea typeface="Arial"/>
                <a:cs typeface="Arial"/>
                <a:sym typeface="Arial"/>
              </a:rPr>
              <a:t>Score one assignment and discuss how color coding automatically appears and in-progress grade automatically calculates (Live time). </a:t>
            </a:r>
          </a:p>
          <a:p>
            <a:pPr marL="171450" lvl="0" indent="-171450" rtl="0">
              <a:lnSpc>
                <a:spcPct val="115000"/>
              </a:lnSpc>
              <a:spcBef>
                <a:spcPts val="300"/>
              </a:spcBef>
              <a:buClr>
                <a:schemeClr val="dk1"/>
              </a:buClr>
              <a:buSzPct val="100000"/>
              <a:buFont typeface="Arial"/>
              <a:buChar char="•"/>
            </a:pPr>
            <a:r>
              <a:rPr lang="en-US" sz="1100" dirty="0">
                <a:latin typeface="Arial"/>
                <a:ea typeface="Arial"/>
                <a:cs typeface="Arial"/>
                <a:sym typeface="Arial"/>
              </a:rPr>
              <a:t>Can use arrow keys</a:t>
            </a:r>
          </a:p>
          <a:p>
            <a:pPr marL="171450" lvl="0" indent="-171450" rtl="0">
              <a:lnSpc>
                <a:spcPct val="115000"/>
              </a:lnSpc>
              <a:spcBef>
                <a:spcPts val="300"/>
              </a:spcBef>
              <a:buClr>
                <a:schemeClr val="dk1"/>
              </a:buClr>
              <a:buSzPct val="100000"/>
              <a:buFont typeface="Arial"/>
              <a:buChar char="•"/>
            </a:pPr>
            <a:r>
              <a:rPr lang="en-US" sz="1100" dirty="0">
                <a:latin typeface="Arial"/>
                <a:ea typeface="Arial"/>
                <a:cs typeface="Arial"/>
                <a:sym typeface="Arial"/>
              </a:rPr>
              <a:t>Show how to score </a:t>
            </a:r>
            <a:r>
              <a:rPr lang="en-US" sz="1100" dirty="0" err="1">
                <a:latin typeface="Arial"/>
                <a:ea typeface="Arial"/>
                <a:cs typeface="Arial"/>
                <a:sym typeface="Arial"/>
              </a:rPr>
              <a:t>en</a:t>
            </a:r>
            <a:r>
              <a:rPr lang="en-US" sz="1100" dirty="0">
                <a:latin typeface="Arial"/>
                <a:ea typeface="Arial"/>
                <a:cs typeface="Arial"/>
                <a:sym typeface="Arial"/>
              </a:rPr>
              <a:t> masse - Fill Scores/Comments</a:t>
            </a:r>
          </a:p>
          <a:p>
            <a:pPr marL="171450" lvl="0" indent="-171450" rtl="0">
              <a:lnSpc>
                <a:spcPct val="115000"/>
              </a:lnSpc>
              <a:spcBef>
                <a:spcPts val="300"/>
              </a:spcBef>
              <a:buClr>
                <a:schemeClr val="dk1"/>
              </a:buClr>
              <a:buSzPct val="100000"/>
              <a:buFont typeface="Arial"/>
              <a:buChar char="•"/>
            </a:pPr>
            <a:r>
              <a:rPr lang="en-US" sz="1100" dirty="0">
                <a:latin typeface="Arial"/>
                <a:ea typeface="Arial"/>
                <a:cs typeface="Arial"/>
                <a:sym typeface="Arial"/>
              </a:rPr>
              <a:t>How to sort by scores</a:t>
            </a:r>
          </a:p>
          <a:p>
            <a:pPr marL="171450" lvl="0" indent="-171450" rtl="0">
              <a:lnSpc>
                <a:spcPct val="115000"/>
              </a:lnSpc>
              <a:spcBef>
                <a:spcPts val="300"/>
              </a:spcBef>
              <a:buClr>
                <a:schemeClr val="dk1"/>
              </a:buClr>
              <a:buSzPct val="100000"/>
              <a:buFont typeface="Arial"/>
              <a:buChar char="•"/>
            </a:pPr>
            <a:r>
              <a:rPr lang="en-US" sz="1100" dirty="0">
                <a:latin typeface="Arial"/>
                <a:ea typeface="Arial"/>
                <a:cs typeface="Arial"/>
                <a:sym typeface="Arial"/>
              </a:rPr>
              <a:t>How to edit the assignment by clicking the blue link.</a:t>
            </a:r>
          </a:p>
          <a:p>
            <a:pPr marL="171450" lvl="0" indent="-171450" rtl="0">
              <a:lnSpc>
                <a:spcPct val="115000"/>
              </a:lnSpc>
              <a:spcBef>
                <a:spcPts val="300"/>
              </a:spcBef>
              <a:buClr>
                <a:schemeClr val="dk1"/>
              </a:buClr>
              <a:buSzPct val="100000"/>
              <a:buFont typeface="Arial"/>
              <a:buChar char="•"/>
            </a:pPr>
            <a:r>
              <a:rPr lang="en-US" sz="1100" dirty="0">
                <a:latin typeface="Arial"/>
                <a:ea typeface="Arial"/>
                <a:cs typeface="Arial"/>
                <a:sym typeface="Arial"/>
              </a:rPr>
              <a:t>Explain the different communication tools (T,M,L,I,CH,X,D) and the Student Submission area. </a:t>
            </a:r>
          </a:p>
          <a:p>
            <a:pPr marL="171450" lvl="0" indent="-171450" rtl="0">
              <a:lnSpc>
                <a:spcPct val="115000"/>
              </a:lnSpc>
              <a:spcBef>
                <a:spcPts val="300"/>
              </a:spcBef>
              <a:buClr>
                <a:schemeClr val="dk1"/>
              </a:buClr>
              <a:buSzPct val="100000"/>
              <a:buFont typeface="Arial"/>
              <a:buChar char="•"/>
            </a:pPr>
            <a:r>
              <a:rPr lang="en-US" sz="1100" dirty="0">
                <a:latin typeface="Arial"/>
                <a:ea typeface="Arial"/>
                <a:cs typeface="Arial"/>
                <a:sym typeface="Arial"/>
              </a:rPr>
              <a:t>Explain the Comments text box (Portal view, so be careful what you write)</a:t>
            </a:r>
          </a:p>
          <a:p>
            <a:pPr marL="0" lvl="0" indent="0" rtl="0">
              <a:lnSpc>
                <a:spcPct val="115000"/>
              </a:lnSpc>
              <a:spcBef>
                <a:spcPts val="300"/>
              </a:spcBef>
              <a:buClr>
                <a:schemeClr val="dk1"/>
              </a:buClr>
              <a:buSzPct val="100000"/>
              <a:buFont typeface="Arial"/>
              <a:buNone/>
            </a:pPr>
            <a:endParaRPr lang="en-US" sz="1100" dirty="0">
              <a:latin typeface="Arial"/>
              <a:ea typeface="Arial"/>
              <a:cs typeface="Arial"/>
              <a:sym typeface="Arial"/>
            </a:endParaRPr>
          </a:p>
          <a:p>
            <a:pPr lvl="0" rtl="0">
              <a:lnSpc>
                <a:spcPct val="115000"/>
              </a:lnSpc>
              <a:spcBef>
                <a:spcPts val="300"/>
              </a:spcBef>
              <a:buClr>
                <a:schemeClr val="dk1"/>
              </a:buClr>
              <a:buSzPct val="100000"/>
              <a:buFont typeface="Arial"/>
              <a:buNone/>
            </a:pPr>
            <a:r>
              <a:rPr lang="en-US" sz="1100" b="1" dirty="0">
                <a:latin typeface="Arial"/>
                <a:ea typeface="Arial"/>
                <a:cs typeface="Arial"/>
                <a:sym typeface="Arial"/>
              </a:rPr>
              <a:t>Section Groups </a:t>
            </a:r>
            <a:r>
              <a:rPr lang="en-US" sz="1100" dirty="0">
                <a:latin typeface="Arial"/>
                <a:ea typeface="Arial"/>
                <a:cs typeface="Arial"/>
                <a:sym typeface="Arial"/>
              </a:rPr>
              <a:t>(in Settings) Advise that Coaches can skip is this doesn’t apply to their teachers.</a:t>
            </a:r>
          </a:p>
          <a:p>
            <a:pPr marL="628650" lvl="1" indent="-171450" rtl="0">
              <a:lnSpc>
                <a:spcPct val="115000"/>
              </a:lnSpc>
              <a:spcBef>
                <a:spcPts val="300"/>
              </a:spcBef>
              <a:buClr>
                <a:schemeClr val="dk1"/>
              </a:buClr>
              <a:buSzPct val="100000"/>
              <a:buFont typeface="Arial"/>
              <a:buChar char="•"/>
            </a:pPr>
            <a:r>
              <a:rPr lang="en-US" sz="1100" dirty="0">
                <a:latin typeface="Arial"/>
                <a:ea typeface="Arial"/>
                <a:cs typeface="Arial"/>
                <a:sym typeface="Arial"/>
              </a:rPr>
              <a:t>Click Add</a:t>
            </a:r>
          </a:p>
          <a:p>
            <a:pPr marL="628650" lvl="1" indent="-171450" rtl="0">
              <a:lnSpc>
                <a:spcPct val="115000"/>
              </a:lnSpc>
              <a:spcBef>
                <a:spcPts val="300"/>
              </a:spcBef>
              <a:buClr>
                <a:schemeClr val="dk1"/>
              </a:buClr>
              <a:buSzPct val="100000"/>
              <a:buFont typeface="Arial"/>
              <a:buChar char="•"/>
            </a:pPr>
            <a:r>
              <a:rPr lang="en-US" sz="1100" dirty="0">
                <a:latin typeface="Arial"/>
                <a:ea typeface="Arial"/>
                <a:cs typeface="Arial"/>
                <a:sym typeface="Arial"/>
              </a:rPr>
              <a:t>Name it</a:t>
            </a:r>
          </a:p>
          <a:p>
            <a:pPr marL="628650" lvl="1" indent="-171450" rtl="0">
              <a:lnSpc>
                <a:spcPct val="115000"/>
              </a:lnSpc>
              <a:spcBef>
                <a:spcPts val="300"/>
              </a:spcBef>
              <a:buClr>
                <a:schemeClr val="dk1"/>
              </a:buClr>
              <a:buSzPct val="100000"/>
              <a:buFont typeface="Arial"/>
              <a:buChar char="•"/>
            </a:pPr>
            <a:r>
              <a:rPr lang="en-US" sz="1100" dirty="0">
                <a:latin typeface="Arial"/>
                <a:ea typeface="Arial"/>
                <a:cs typeface="Arial"/>
                <a:sym typeface="Arial"/>
              </a:rPr>
              <a:t>Choose the sections you want to group</a:t>
            </a:r>
          </a:p>
          <a:p>
            <a:pPr marL="628650" lvl="1" indent="-171450" rtl="0">
              <a:lnSpc>
                <a:spcPct val="115000"/>
              </a:lnSpc>
              <a:spcBef>
                <a:spcPts val="300"/>
              </a:spcBef>
              <a:buClr>
                <a:schemeClr val="dk1"/>
              </a:buClr>
              <a:buSzPct val="100000"/>
              <a:buFont typeface="Arial"/>
              <a:buChar char="•"/>
            </a:pPr>
            <a:r>
              <a:rPr lang="en-US" sz="1100" dirty="0">
                <a:latin typeface="Arial"/>
                <a:ea typeface="Arial"/>
                <a:cs typeface="Arial"/>
                <a:sym typeface="Arial"/>
              </a:rPr>
              <a:t>Choose a different color for each section</a:t>
            </a:r>
          </a:p>
          <a:p>
            <a:pPr marL="628650" lvl="1" indent="-171450" rtl="0">
              <a:lnSpc>
                <a:spcPct val="115000"/>
              </a:lnSpc>
              <a:spcBef>
                <a:spcPts val="300"/>
              </a:spcBef>
              <a:buClr>
                <a:schemeClr val="dk1"/>
              </a:buClr>
              <a:buSzPct val="100000"/>
              <a:buFont typeface="Arial"/>
              <a:buChar char="•"/>
            </a:pPr>
            <a:r>
              <a:rPr lang="en-US" sz="1100" dirty="0">
                <a:latin typeface="Arial"/>
                <a:ea typeface="Arial"/>
                <a:cs typeface="Arial"/>
                <a:sym typeface="Arial"/>
              </a:rPr>
              <a:t>Give a </a:t>
            </a:r>
            <a:r>
              <a:rPr lang="en-US" sz="1100" dirty="0" err="1">
                <a:latin typeface="Arial"/>
                <a:ea typeface="Arial"/>
                <a:cs typeface="Arial"/>
                <a:sym typeface="Arial"/>
              </a:rPr>
              <a:t>Seq</a:t>
            </a:r>
            <a:r>
              <a:rPr lang="en-US" sz="1100" dirty="0">
                <a:latin typeface="Arial"/>
                <a:ea typeface="Arial"/>
                <a:cs typeface="Arial"/>
                <a:sym typeface="Arial"/>
              </a:rPr>
              <a:t>, if you choose</a:t>
            </a:r>
          </a:p>
          <a:p>
            <a:pPr marL="628650" lvl="1" indent="-171450" rtl="0">
              <a:lnSpc>
                <a:spcPct val="115000"/>
              </a:lnSpc>
              <a:spcBef>
                <a:spcPts val="300"/>
              </a:spcBef>
              <a:buClr>
                <a:schemeClr val="dk1"/>
              </a:buClr>
              <a:buSzPct val="100000"/>
              <a:buFont typeface="Arial"/>
              <a:buChar char="•"/>
            </a:pPr>
            <a:r>
              <a:rPr lang="en-US" sz="1100" dirty="0">
                <a:latin typeface="Arial"/>
                <a:ea typeface="Arial"/>
                <a:cs typeface="Arial"/>
                <a:sym typeface="Arial"/>
              </a:rPr>
              <a:t>Section Groups will show in Section drop down</a:t>
            </a:r>
          </a:p>
          <a:p>
            <a:pPr marL="0" marR="0" lvl="0" indent="0" algn="l" rtl="0">
              <a:spcBef>
                <a:spcPts val="600"/>
              </a:spcBef>
              <a:spcAft>
                <a:spcPts val="0"/>
              </a:spcAft>
              <a:buClr>
                <a:schemeClr val="dk1"/>
              </a:buClr>
              <a:buSzPct val="25000"/>
              <a:buFont typeface="Arial"/>
              <a:buNone/>
            </a:pPr>
            <a:r>
              <a:rPr lang="en-US" sz="1200" b="0" i="0" u="none" strike="noStrike" cap="none" dirty="0">
                <a:solidFill>
                  <a:schemeClr val="dk1"/>
                </a:solidFill>
                <a:latin typeface="Calibri"/>
                <a:ea typeface="Calibri"/>
                <a:cs typeface="Calibri"/>
                <a:sym typeface="Calibri"/>
              </a:rPr>
              <a:t>      </a:t>
            </a:r>
          </a:p>
          <a:p>
            <a:pPr marL="0" marR="0" lvl="0" indent="0" algn="l" defTabSz="914400" rtl="0" eaLnBrk="1" fontAlgn="auto" latinLnBrk="0" hangingPunct="1">
              <a:lnSpc>
                <a:spcPct val="100000"/>
              </a:lnSpc>
              <a:spcBef>
                <a:spcPts val="600"/>
              </a:spcBef>
              <a:spcAft>
                <a:spcPts val="0"/>
              </a:spcAft>
              <a:buClr>
                <a:schemeClr val="dk1"/>
              </a:buClr>
              <a:buSzPct val="25000"/>
              <a:buFont typeface="Arial"/>
              <a:buNone/>
              <a:tabLst/>
              <a:defRPr/>
            </a:pPr>
            <a:r>
              <a:rPr lang="en-US" b="1" dirty="0"/>
              <a:t>Note:</a:t>
            </a:r>
            <a:r>
              <a:rPr lang="en-US" dirty="0"/>
              <a:t>  Section Groups may not apply to all of your staff.  You can group your staff accordingly for turn around training.  This would be beneficial to Specialist teachers with multiple classes of the same grade level, a teacher who teaches 3 sections of English I.</a:t>
            </a:r>
          </a:p>
          <a:p>
            <a:pPr marL="0" marR="0" lvl="0" indent="0" algn="l" rtl="0">
              <a:spcBef>
                <a:spcPts val="600"/>
              </a:spcBef>
              <a:spcAft>
                <a:spcPts val="0"/>
              </a:spcAft>
              <a:buClr>
                <a:schemeClr val="dk1"/>
              </a:buClr>
              <a:buSzPct val="25000"/>
              <a:buFont typeface="Arial"/>
              <a:buNone/>
            </a:pPr>
            <a:r>
              <a:rPr lang="en-US" sz="1200" b="0" i="0" u="none" strike="noStrike" cap="none" dirty="0">
                <a:solidFill>
                  <a:schemeClr val="dk1"/>
                </a:solidFill>
                <a:latin typeface="Calibri"/>
                <a:ea typeface="Calibri"/>
                <a:cs typeface="Calibri"/>
                <a:sym typeface="Calibri"/>
              </a:rPr>
              <a:t>    </a:t>
            </a:r>
          </a:p>
          <a:p>
            <a:pPr lvl="0" rtl="0">
              <a:lnSpc>
                <a:spcPct val="115000"/>
              </a:lnSpc>
              <a:spcBef>
                <a:spcPts val="300"/>
              </a:spcBef>
              <a:buClr>
                <a:schemeClr val="dk1"/>
              </a:buClr>
              <a:buSzPct val="100000"/>
              <a:buFont typeface="Arial"/>
              <a:buNone/>
            </a:pPr>
            <a:endParaRPr lang="en-US" sz="1200" b="0" i="0" u="none" strike="noStrike" cap="none" dirty="0">
              <a:solidFill>
                <a:schemeClr val="dk1"/>
              </a:solidFill>
              <a:latin typeface="Calibri"/>
              <a:ea typeface="Calibri"/>
              <a:cs typeface="Calibri"/>
              <a:sym typeface="Calibri"/>
            </a:endParaRPr>
          </a:p>
        </p:txBody>
      </p:sp>
      <p:sp>
        <p:nvSpPr>
          <p:cNvPr id="261" name="Shape 261"/>
          <p:cNvSpPr txBox="1">
            <a:spLocks noGrp="1"/>
          </p:cNvSpPr>
          <p:nvPr>
            <p:ph type="sldNum" idx="12"/>
          </p:nvPr>
        </p:nvSpPr>
        <p:spPr>
          <a:xfrm>
            <a:off x="3970937" y="8829967"/>
            <a:ext cx="3037839" cy="464819"/>
          </a:xfrm>
          <a:prstGeom prst="rect">
            <a:avLst/>
          </a:prstGeom>
          <a:noFill/>
          <a:ln>
            <a:noFill/>
          </a:ln>
        </p:spPr>
        <p:txBody>
          <a:bodyPr lIns="93150" tIns="46575" rIns="93150" bIns="46575"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19</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
        <p:cNvGrpSpPr/>
        <p:nvPr/>
      </p:nvGrpSpPr>
      <p:grpSpPr>
        <a:xfrm>
          <a:off x="0" y="0"/>
          <a:ext cx="0" cy="0"/>
          <a:chOff x="0" y="0"/>
          <a:chExt cx="0" cy="0"/>
        </a:xfrm>
      </p:grpSpPr>
      <p:sp>
        <p:nvSpPr>
          <p:cNvPr id="72" name="Shape 72"/>
          <p:cNvSpPr>
            <a:spLocks noGrp="1" noRot="1" noChangeAspect="1"/>
          </p:cNvSpPr>
          <p:nvPr>
            <p:ph type="sldImg" idx="2"/>
          </p:nvPr>
        </p:nvSpPr>
        <p:spPr>
          <a:xfrm>
            <a:off x="1181100" y="698500"/>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73" name="Shape 73"/>
          <p:cNvSpPr txBox="1">
            <a:spLocks noGrp="1"/>
          </p:cNvSpPr>
          <p:nvPr>
            <p:ph type="body" idx="1"/>
          </p:nvPr>
        </p:nvSpPr>
        <p:spPr>
          <a:xfrm>
            <a:off x="701039" y="4415791"/>
            <a:ext cx="5608319" cy="4183379"/>
          </a:xfrm>
          <a:prstGeom prst="rect">
            <a:avLst/>
          </a:prstGeom>
          <a:noFill/>
          <a:ln>
            <a:noFill/>
          </a:ln>
        </p:spPr>
        <p:txBody>
          <a:bodyPr lIns="93150" tIns="46575" rIns="93150" bIns="46575" anchor="t" anchorCtr="0">
            <a:noAutofit/>
          </a:bodyPr>
          <a:lstStyle/>
          <a:p>
            <a:pPr marL="0" marR="0" lvl="0" indent="0" algn="l" rtl="0">
              <a:spcBef>
                <a:spcPts val="0"/>
              </a:spcBef>
              <a:buClr>
                <a:schemeClr val="dk1"/>
              </a:buClr>
              <a:buSzPct val="25000"/>
              <a:buFont typeface="Arial"/>
              <a:buNone/>
            </a:pPr>
            <a:r>
              <a:rPr lang="en-US" sz="1200" b="1" i="0" u="sng" strike="noStrike" cap="none" dirty="0">
                <a:solidFill>
                  <a:schemeClr val="dk1"/>
                </a:solidFill>
                <a:latin typeface="Calibri"/>
                <a:ea typeface="Calibri"/>
                <a:cs typeface="Calibri"/>
                <a:sym typeface="Calibri"/>
              </a:rPr>
              <a:t>Summary: </a:t>
            </a:r>
          </a:p>
          <a:p>
            <a:pPr marL="0" marR="0" lvl="0" indent="0" algn="l" rtl="0">
              <a:spcBef>
                <a:spcPts val="0"/>
              </a:spcBef>
              <a:buClr>
                <a:schemeClr val="dk1"/>
              </a:buClr>
              <a:buSzPct val="25000"/>
              <a:buFont typeface="Arial"/>
              <a:buNone/>
            </a:pPr>
            <a:r>
              <a:rPr lang="en-US" sz="1200" b="0" i="0" u="none" strike="noStrike" cap="none" dirty="0">
                <a:solidFill>
                  <a:schemeClr val="dk1"/>
                </a:solidFill>
                <a:latin typeface="Calibri"/>
                <a:ea typeface="Calibri"/>
                <a:cs typeface="Calibri"/>
                <a:sym typeface="Calibri"/>
              </a:rPr>
              <a:t>A welcome to the Infinite Campus (IC) SIS Coach </a:t>
            </a:r>
            <a:r>
              <a:rPr lang="en-US" dirty="0"/>
              <a:t>August</a:t>
            </a:r>
            <a:r>
              <a:rPr lang="en-US" sz="1200" b="0" i="0" u="none" strike="noStrike" cap="none" dirty="0">
                <a:solidFill>
                  <a:schemeClr val="dk1"/>
                </a:solidFill>
                <a:latin typeface="Calibri"/>
                <a:ea typeface="Calibri"/>
                <a:cs typeface="Calibri"/>
                <a:sym typeface="Calibri"/>
              </a:rPr>
              <a:t> training and statement of goal setting for the group.   Participants are here to learn the new Grade Book and how to take attendance in IC.  Please go slow and make sure all participants are clear on C</a:t>
            </a:r>
            <a:r>
              <a:rPr lang="en-US" dirty="0"/>
              <a:t>a</a:t>
            </a:r>
            <a:r>
              <a:rPr lang="en-US" sz="1200" b="0" i="0" u="none" strike="noStrike" cap="none" dirty="0">
                <a:solidFill>
                  <a:schemeClr val="dk1"/>
                </a:solidFill>
                <a:latin typeface="Calibri"/>
                <a:ea typeface="Calibri"/>
                <a:cs typeface="Calibri"/>
                <a:sym typeface="Calibri"/>
              </a:rPr>
              <a:t>mpus Instruction.  Teachers will no longer be taking attendance on paper.</a:t>
            </a:r>
            <a:r>
              <a:rPr lang="en-US" dirty="0"/>
              <a:t>  </a:t>
            </a:r>
            <a:r>
              <a:rPr lang="en-US" b="1" dirty="0"/>
              <a:t>Teachers need to know how to take attendance on the first day of school.</a:t>
            </a:r>
            <a:endParaRPr lang="en-US" dirty="0"/>
          </a:p>
          <a:p>
            <a:pPr marL="0" marR="0" lvl="0" indent="0" algn="l" rtl="0">
              <a:spcBef>
                <a:spcPts val="0"/>
              </a:spcBef>
              <a:buClr>
                <a:schemeClr val="dk1"/>
              </a:buClr>
              <a:buSzPct val="25000"/>
              <a:buFont typeface="Arial"/>
              <a:buNone/>
            </a:pPr>
            <a:endParaRPr lang="en-US" sz="1200" b="0" i="0" u="none" strike="noStrike" cap="none" dirty="0">
              <a:solidFill>
                <a:schemeClr val="dk1"/>
              </a:solidFill>
              <a:latin typeface="Calibri"/>
              <a:ea typeface="Calibri"/>
              <a:cs typeface="Calibri"/>
              <a:sym typeface="Calibri"/>
            </a:endParaRPr>
          </a:p>
          <a:p>
            <a:pPr marL="0" marR="0" lvl="0" indent="0" algn="l" rtl="0">
              <a:spcBef>
                <a:spcPts val="0"/>
              </a:spcBef>
              <a:buClr>
                <a:schemeClr val="dk1"/>
              </a:buClr>
              <a:buSzPct val="25000"/>
              <a:buFont typeface="Arial"/>
              <a:buNone/>
            </a:pPr>
            <a:r>
              <a:rPr lang="en-US" sz="1200" b="0" i="0" u="none" strike="noStrike" cap="none" dirty="0">
                <a:solidFill>
                  <a:schemeClr val="dk1"/>
                </a:solidFill>
                <a:latin typeface="Calibri"/>
                <a:ea typeface="Calibri"/>
                <a:cs typeface="Calibri"/>
                <a:sym typeface="Calibri"/>
              </a:rPr>
              <a:t>The system has been updated and it looks different from what they saw in May.</a:t>
            </a:r>
            <a:endParaRPr sz="1200" b="0" i="0" u="none" strike="noStrike" cap="none" dirty="0">
              <a:solidFill>
                <a:schemeClr val="dk1"/>
              </a:solidFill>
              <a:latin typeface="Calibri"/>
              <a:ea typeface="Calibri"/>
              <a:cs typeface="Calibri"/>
              <a:sym typeface="Calibri"/>
            </a:endParaRPr>
          </a:p>
        </p:txBody>
      </p:sp>
      <p:sp>
        <p:nvSpPr>
          <p:cNvPr id="74" name="Shape 74"/>
          <p:cNvSpPr txBox="1">
            <a:spLocks noGrp="1"/>
          </p:cNvSpPr>
          <p:nvPr>
            <p:ph type="sldNum" idx="12"/>
          </p:nvPr>
        </p:nvSpPr>
        <p:spPr>
          <a:xfrm>
            <a:off x="3970937" y="8829967"/>
            <a:ext cx="3037839" cy="464819"/>
          </a:xfrm>
          <a:prstGeom prst="rect">
            <a:avLst/>
          </a:prstGeom>
          <a:noFill/>
          <a:ln>
            <a:noFill/>
          </a:ln>
        </p:spPr>
        <p:txBody>
          <a:bodyPr lIns="93150" tIns="46575" rIns="93150" bIns="46575"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2</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
        <p:cNvGrpSpPr/>
        <p:nvPr/>
      </p:nvGrpSpPr>
      <p:grpSpPr>
        <a:xfrm>
          <a:off x="0" y="0"/>
          <a:ext cx="0" cy="0"/>
          <a:chOff x="0" y="0"/>
          <a:chExt cx="0" cy="0"/>
        </a:xfrm>
      </p:grpSpPr>
      <p:sp>
        <p:nvSpPr>
          <p:cNvPr id="268" name="Shape 268"/>
          <p:cNvSpPr>
            <a:spLocks noGrp="1" noRot="1" noChangeAspect="1"/>
          </p:cNvSpPr>
          <p:nvPr>
            <p:ph type="sldImg" idx="2"/>
          </p:nvPr>
        </p:nvSpPr>
        <p:spPr>
          <a:xfrm>
            <a:off x="1408113" y="639763"/>
            <a:ext cx="4260850" cy="3195637"/>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9" name="Shape 269"/>
          <p:cNvSpPr txBox="1">
            <a:spLocks noGrp="1"/>
          </p:cNvSpPr>
          <p:nvPr>
            <p:ph type="body" idx="1"/>
          </p:nvPr>
        </p:nvSpPr>
        <p:spPr>
          <a:xfrm>
            <a:off x="701039" y="4415791"/>
            <a:ext cx="5608200" cy="4183500"/>
          </a:xfrm>
          <a:prstGeom prst="rect">
            <a:avLst/>
          </a:prstGeom>
          <a:noFill/>
          <a:ln>
            <a:noFill/>
          </a:ln>
        </p:spPr>
        <p:txBody>
          <a:bodyPr lIns="93150" tIns="46575" rIns="93150" bIns="46575" anchor="t" anchorCtr="0">
            <a:noAutofit/>
          </a:bodyPr>
          <a:lstStyle/>
          <a:p>
            <a:pPr marL="0" marR="0" lvl="0" indent="0" algn="l" rtl="0">
              <a:spcBef>
                <a:spcPts val="600"/>
              </a:spcBef>
              <a:spcAft>
                <a:spcPts val="0"/>
              </a:spcAft>
              <a:buClr>
                <a:schemeClr val="dk1"/>
              </a:buClr>
              <a:buSzPct val="25000"/>
              <a:buFont typeface="Arial"/>
              <a:buNone/>
            </a:pPr>
            <a:r>
              <a:rPr lang="en-US" sz="1200" b="0" i="0" u="none" strike="noStrike" cap="none" dirty="0">
                <a:solidFill>
                  <a:schemeClr val="dk1"/>
                </a:solidFill>
                <a:latin typeface="Calibri"/>
                <a:ea typeface="Calibri"/>
                <a:cs typeface="Calibri"/>
                <a:sym typeface="Calibri"/>
              </a:rPr>
              <a:t> </a:t>
            </a:r>
            <a:r>
              <a:rPr lang="en-US" b="1" dirty="0"/>
              <a:t>Activity 6:  Settings </a:t>
            </a:r>
            <a:r>
              <a:rPr lang="en-US" dirty="0"/>
              <a:t>(Stepper page #11 - 14)</a:t>
            </a:r>
          </a:p>
          <a:p>
            <a:pPr lvl="0" rtl="0">
              <a:spcBef>
                <a:spcPts val="600"/>
              </a:spcBef>
              <a:buClr>
                <a:schemeClr val="dk1"/>
              </a:buClr>
              <a:buSzPct val="25000"/>
              <a:buFont typeface="Arial"/>
              <a:buNone/>
            </a:pPr>
            <a:r>
              <a:rPr lang="en-US" dirty="0"/>
              <a:t>Settings &gt; Preference and Categories</a:t>
            </a:r>
          </a:p>
          <a:p>
            <a:pPr lvl="0" rtl="0">
              <a:spcBef>
                <a:spcPts val="600"/>
              </a:spcBef>
              <a:buClr>
                <a:schemeClr val="dk1"/>
              </a:buClr>
              <a:buSzPct val="25000"/>
              <a:buFont typeface="Arial"/>
              <a:buNone/>
            </a:pPr>
            <a:endParaRPr lang="en-US" dirty="0"/>
          </a:p>
          <a:p>
            <a:pPr lvl="0" rtl="0">
              <a:spcBef>
                <a:spcPts val="600"/>
              </a:spcBef>
              <a:buClr>
                <a:schemeClr val="dk1"/>
              </a:buClr>
              <a:buSzPct val="25000"/>
              <a:buFont typeface="Arial"/>
              <a:buNone/>
            </a:pPr>
            <a:r>
              <a:rPr lang="en-US" b="1" dirty="0"/>
              <a:t>Activity 7:  Create an Assignment </a:t>
            </a:r>
            <a:r>
              <a:rPr lang="en-US" dirty="0"/>
              <a:t> (Stepper page # 15-16)</a:t>
            </a:r>
          </a:p>
          <a:p>
            <a:pPr lvl="0" rtl="0">
              <a:spcBef>
                <a:spcPts val="600"/>
              </a:spcBef>
              <a:buClr>
                <a:schemeClr val="dk1"/>
              </a:buClr>
              <a:buSzPct val="25000"/>
              <a:buFont typeface="Arial"/>
              <a:buNone/>
            </a:pPr>
            <a:r>
              <a:rPr lang="en-US" dirty="0"/>
              <a:t>Add an Assignment, at least three</a:t>
            </a:r>
          </a:p>
          <a:p>
            <a:pPr lvl="0" rtl="0">
              <a:spcBef>
                <a:spcPts val="600"/>
              </a:spcBef>
              <a:buClr>
                <a:schemeClr val="dk1"/>
              </a:buClr>
              <a:buSzPct val="25000"/>
              <a:buFont typeface="Arial"/>
              <a:buNone/>
            </a:pPr>
            <a:endParaRPr lang="en-US" dirty="0"/>
          </a:p>
          <a:p>
            <a:pPr lvl="0" rtl="0">
              <a:spcBef>
                <a:spcPts val="600"/>
              </a:spcBef>
              <a:buClr>
                <a:schemeClr val="dk1"/>
              </a:buClr>
              <a:buSzPct val="25000"/>
              <a:buFont typeface="Arial"/>
              <a:buNone/>
            </a:pPr>
            <a:r>
              <a:rPr lang="en-US" b="1" dirty="0"/>
              <a:t>Activity 8:  Grade the Assignment (</a:t>
            </a:r>
            <a:r>
              <a:rPr lang="en-US" dirty="0"/>
              <a:t>Stepper page #17-18)</a:t>
            </a:r>
          </a:p>
          <a:p>
            <a:pPr lvl="0" rtl="0">
              <a:spcBef>
                <a:spcPts val="600"/>
              </a:spcBef>
              <a:buClr>
                <a:schemeClr val="dk1"/>
              </a:buClr>
              <a:buSzPct val="25000"/>
              <a:buFont typeface="Arial"/>
              <a:buNone/>
            </a:pPr>
            <a:r>
              <a:rPr lang="en-US" dirty="0"/>
              <a:t>Grade the Assignment</a:t>
            </a:r>
          </a:p>
          <a:p>
            <a:pPr lvl="0" rtl="0">
              <a:spcBef>
                <a:spcPts val="600"/>
              </a:spcBef>
              <a:buClr>
                <a:schemeClr val="dk1"/>
              </a:buClr>
              <a:buSzPct val="25000"/>
              <a:buFont typeface="Arial"/>
              <a:buNone/>
            </a:pPr>
            <a:endParaRPr lang="en-US" dirty="0"/>
          </a:p>
          <a:p>
            <a:pPr lvl="0" rtl="0">
              <a:spcBef>
                <a:spcPts val="600"/>
              </a:spcBef>
              <a:buClr>
                <a:schemeClr val="dk1"/>
              </a:buClr>
              <a:buSzPct val="25000"/>
              <a:buFont typeface="Arial"/>
              <a:buNone/>
            </a:pPr>
            <a:r>
              <a:rPr lang="en-US" b="1" dirty="0"/>
              <a:t>Activity 9:</a:t>
            </a:r>
            <a:r>
              <a:rPr lang="en-US" dirty="0"/>
              <a:t>  </a:t>
            </a:r>
            <a:r>
              <a:rPr lang="en-US" b="1" dirty="0"/>
              <a:t>Create a Section Group</a:t>
            </a:r>
            <a:r>
              <a:rPr lang="en-US" dirty="0"/>
              <a:t> (Stepper page #19-20)</a:t>
            </a:r>
          </a:p>
          <a:p>
            <a:pPr lvl="0" rtl="0">
              <a:spcBef>
                <a:spcPts val="600"/>
              </a:spcBef>
              <a:buClr>
                <a:schemeClr val="dk1"/>
              </a:buClr>
              <a:buSzPct val="25000"/>
              <a:buFont typeface="Arial"/>
              <a:buNone/>
            </a:pPr>
            <a:r>
              <a:rPr lang="en-US" dirty="0"/>
              <a:t>Create a Section Group     </a:t>
            </a:r>
          </a:p>
          <a:p>
            <a:pPr lvl="0" rtl="0">
              <a:spcBef>
                <a:spcPts val="600"/>
              </a:spcBef>
              <a:buClr>
                <a:schemeClr val="dk1"/>
              </a:buClr>
              <a:buSzPct val="25000"/>
              <a:buFont typeface="Arial"/>
              <a:buNone/>
            </a:pPr>
            <a:r>
              <a:rPr lang="en-US" dirty="0"/>
              <a:t>     </a:t>
            </a:r>
          </a:p>
          <a:p>
            <a:pPr marL="0" marR="0" lvl="0" indent="0" algn="l" rtl="0">
              <a:spcBef>
                <a:spcPts val="600"/>
              </a:spcBef>
              <a:spcAft>
                <a:spcPts val="0"/>
              </a:spcAft>
              <a:buClr>
                <a:schemeClr val="dk1"/>
              </a:buClr>
              <a:buSzPct val="25000"/>
              <a:buFont typeface="Arial"/>
              <a:buNone/>
            </a:pPr>
            <a:endParaRPr dirty="0"/>
          </a:p>
        </p:txBody>
      </p:sp>
      <p:sp>
        <p:nvSpPr>
          <p:cNvPr id="270" name="Shape 270"/>
          <p:cNvSpPr txBox="1">
            <a:spLocks noGrp="1"/>
          </p:cNvSpPr>
          <p:nvPr>
            <p:ph type="sldNum" idx="12"/>
          </p:nvPr>
        </p:nvSpPr>
        <p:spPr>
          <a:xfrm>
            <a:off x="3970937" y="8829967"/>
            <a:ext cx="3037800" cy="464700"/>
          </a:xfrm>
          <a:prstGeom prst="rect">
            <a:avLst/>
          </a:prstGeom>
          <a:noFill/>
          <a:ln>
            <a:noFill/>
          </a:ln>
        </p:spPr>
        <p:txBody>
          <a:bodyPr lIns="93150" tIns="46575" rIns="93150" bIns="46575"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20</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Shape 277"/>
          <p:cNvSpPr>
            <a:spLocks noGrp="1" noRot="1" noChangeAspect="1"/>
          </p:cNvSpPr>
          <p:nvPr>
            <p:ph type="sldImg" idx="2"/>
          </p:nvPr>
        </p:nvSpPr>
        <p:spPr>
          <a:xfrm>
            <a:off x="1408113" y="639763"/>
            <a:ext cx="4260850" cy="3195637"/>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78" name="Shape 278"/>
          <p:cNvSpPr txBox="1">
            <a:spLocks noGrp="1"/>
          </p:cNvSpPr>
          <p:nvPr>
            <p:ph type="body" idx="1"/>
          </p:nvPr>
        </p:nvSpPr>
        <p:spPr>
          <a:xfrm>
            <a:off x="701039" y="4415791"/>
            <a:ext cx="5608319" cy="4183379"/>
          </a:xfrm>
          <a:prstGeom prst="rect">
            <a:avLst/>
          </a:prstGeom>
          <a:noFill/>
          <a:ln>
            <a:noFill/>
          </a:ln>
        </p:spPr>
        <p:txBody>
          <a:bodyPr lIns="93150" tIns="46575" rIns="93150" bIns="46575" anchor="t" anchorCtr="0">
            <a:noAutofit/>
          </a:bodyPr>
          <a:lstStyle/>
          <a:p>
            <a:pPr marL="0" marR="0" lvl="0" indent="0" algn="l" rtl="0">
              <a:spcBef>
                <a:spcPts val="0"/>
              </a:spcBef>
              <a:spcAft>
                <a:spcPts val="0"/>
              </a:spcAft>
              <a:buClr>
                <a:schemeClr val="dk1"/>
              </a:buClr>
              <a:buSzPct val="25000"/>
              <a:buFont typeface="Arial"/>
              <a:buNone/>
            </a:pPr>
            <a:r>
              <a:rPr lang="en-US" dirty="0"/>
              <a:t>T</a:t>
            </a:r>
            <a:r>
              <a:rPr lang="en-US" sz="1200" b="0" i="0" u="none" strike="noStrike" cap="none" dirty="0">
                <a:solidFill>
                  <a:schemeClr val="dk1"/>
                </a:solidFill>
                <a:latin typeface="Calibri"/>
                <a:ea typeface="Calibri"/>
                <a:cs typeface="Calibri"/>
                <a:sym typeface="Calibri"/>
              </a:rPr>
              <a:t>he Planner displays student attendance events as well as all your assignments.  That is all it does</a:t>
            </a:r>
            <a:r>
              <a:rPr lang="en-US" dirty="0"/>
              <a:t>, it is not used as a true Planner.</a:t>
            </a:r>
          </a:p>
          <a:p>
            <a:pPr marL="0" marR="0" lvl="0" indent="0" algn="l" rtl="0">
              <a:spcBef>
                <a:spcPts val="0"/>
              </a:spcBef>
              <a:spcAft>
                <a:spcPts val="0"/>
              </a:spcAft>
              <a:buClr>
                <a:schemeClr val="dk1"/>
              </a:buClr>
              <a:buSzPct val="25000"/>
              <a:buFont typeface="Arial"/>
              <a:buNone/>
            </a:pPr>
            <a:endParaRPr sz="1200" b="0" i="0" u="none" strike="noStrike" cap="none" dirty="0">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ct val="25000"/>
              <a:buFont typeface="Arial"/>
              <a:buNone/>
            </a:pPr>
            <a:r>
              <a:rPr lang="en-US" sz="1200" b="0" i="0" u="none" strike="noStrike" cap="none" dirty="0">
                <a:solidFill>
                  <a:schemeClr val="dk1"/>
                </a:solidFill>
                <a:latin typeface="Calibri"/>
                <a:ea typeface="Calibri"/>
                <a:cs typeface="Calibri"/>
                <a:sym typeface="Calibri"/>
              </a:rPr>
              <a:t>Make sure to be on the Week view (month view doesn’t show information).</a:t>
            </a:r>
          </a:p>
          <a:p>
            <a:pPr marL="171450" marR="0" lvl="0" indent="-171450" algn="l" rtl="0">
              <a:spcBef>
                <a:spcPts val="0"/>
              </a:spcBef>
              <a:spcAft>
                <a:spcPts val="0"/>
              </a:spcAft>
              <a:buClr>
                <a:schemeClr val="dk1"/>
              </a:buClr>
              <a:buSzPct val="25000"/>
              <a:buFont typeface="Arial"/>
              <a:buChar char="•"/>
            </a:pPr>
            <a:r>
              <a:rPr lang="en-US" sz="1200" b="0" i="0" u="none" strike="noStrike" cap="none" dirty="0">
                <a:solidFill>
                  <a:schemeClr val="dk1"/>
                </a:solidFill>
                <a:latin typeface="Calibri"/>
                <a:ea typeface="Calibri"/>
                <a:cs typeface="Calibri"/>
                <a:sym typeface="Calibri"/>
              </a:rPr>
              <a:t>Visual way to manage assignments</a:t>
            </a:r>
          </a:p>
          <a:p>
            <a:pPr marL="171450" marR="0" lvl="0" indent="-171450" algn="l" rtl="0">
              <a:spcBef>
                <a:spcPts val="0"/>
              </a:spcBef>
              <a:spcAft>
                <a:spcPts val="0"/>
              </a:spcAft>
              <a:buClr>
                <a:schemeClr val="dk1"/>
              </a:buClr>
              <a:buSzPct val="25000"/>
              <a:buFont typeface="Arial"/>
              <a:buChar char="•"/>
            </a:pPr>
            <a:r>
              <a:rPr lang="en-US" sz="1200" b="0" i="0" u="none" strike="noStrike" cap="none" dirty="0">
                <a:solidFill>
                  <a:schemeClr val="dk1"/>
                </a:solidFill>
                <a:latin typeface="Calibri"/>
                <a:ea typeface="Calibri"/>
                <a:cs typeface="Calibri"/>
                <a:sym typeface="Calibri"/>
              </a:rPr>
              <a:t>Click on a section to manage assignments</a:t>
            </a:r>
          </a:p>
          <a:p>
            <a:pPr marL="171450" marR="0" lvl="0" indent="-171450" algn="l" rtl="0">
              <a:spcBef>
                <a:spcPts val="0"/>
              </a:spcBef>
              <a:spcAft>
                <a:spcPts val="0"/>
              </a:spcAft>
              <a:buClr>
                <a:schemeClr val="dk1"/>
              </a:buClr>
              <a:buSzPct val="25000"/>
              <a:buFont typeface="Arial"/>
              <a:buChar char="•"/>
            </a:pPr>
            <a:r>
              <a:rPr lang="en-US" sz="1200" b="0" i="0" u="none" strike="noStrike" cap="none" dirty="0">
                <a:solidFill>
                  <a:schemeClr val="dk1"/>
                </a:solidFill>
                <a:latin typeface="Calibri"/>
                <a:ea typeface="Calibri"/>
                <a:cs typeface="Calibri"/>
                <a:sym typeface="Calibri"/>
              </a:rPr>
              <a:t>Click on the student count under the section to get attendance information from a previous date</a:t>
            </a:r>
          </a:p>
          <a:p>
            <a:pPr marL="171450" marR="0" lvl="0" indent="-171450" algn="l" rtl="0">
              <a:spcBef>
                <a:spcPts val="0"/>
              </a:spcBef>
              <a:spcAft>
                <a:spcPts val="0"/>
              </a:spcAft>
              <a:buClr>
                <a:schemeClr val="dk1"/>
              </a:buClr>
              <a:buSzPct val="25000"/>
              <a:buFont typeface="Arial"/>
              <a:buChar char="•"/>
            </a:pPr>
            <a:r>
              <a:rPr lang="en-US" sz="1200" b="0" i="0" u="none" strike="noStrike" cap="none" dirty="0">
                <a:solidFill>
                  <a:schemeClr val="dk1"/>
                </a:solidFill>
                <a:latin typeface="Calibri"/>
                <a:ea typeface="Calibri"/>
                <a:cs typeface="Calibri"/>
                <a:sym typeface="Calibri"/>
              </a:rPr>
              <a:t>Tells the day of the year (</a:t>
            </a:r>
            <a:r>
              <a:rPr lang="en-US" sz="1200" b="0" i="0" u="none" strike="noStrike" cap="none" dirty="0" err="1">
                <a:solidFill>
                  <a:schemeClr val="dk1"/>
                </a:solidFill>
                <a:latin typeface="Calibri"/>
                <a:ea typeface="Calibri"/>
                <a:cs typeface="Calibri"/>
                <a:sym typeface="Calibri"/>
              </a:rPr>
              <a:t>ie</a:t>
            </a:r>
            <a:r>
              <a:rPr lang="en-US" sz="1200" b="0" i="0" u="none" strike="noStrike" cap="none" dirty="0">
                <a:solidFill>
                  <a:schemeClr val="dk1"/>
                </a:solidFill>
                <a:latin typeface="Calibri"/>
                <a:ea typeface="Calibri"/>
                <a:cs typeface="Calibri"/>
                <a:sym typeface="Calibri"/>
              </a:rPr>
              <a:t>. 100</a:t>
            </a:r>
            <a:r>
              <a:rPr lang="en-US" sz="1200" b="0" i="0" u="none" strike="noStrike" cap="none" baseline="30000" dirty="0">
                <a:solidFill>
                  <a:schemeClr val="dk1"/>
                </a:solidFill>
                <a:latin typeface="Calibri"/>
                <a:ea typeface="Calibri"/>
                <a:cs typeface="Calibri"/>
                <a:sym typeface="Calibri"/>
              </a:rPr>
              <a:t>th</a:t>
            </a:r>
            <a:r>
              <a:rPr lang="en-US" sz="1200" b="0" i="0" u="none" strike="noStrike" cap="none" dirty="0">
                <a:solidFill>
                  <a:schemeClr val="dk1"/>
                </a:solidFill>
                <a:latin typeface="Calibri"/>
                <a:ea typeface="Calibri"/>
                <a:cs typeface="Calibri"/>
                <a:sym typeface="Calibri"/>
              </a:rPr>
              <a:t> day of school), rotation day</a:t>
            </a:r>
          </a:p>
          <a:p>
            <a:pPr marL="0" marR="0" lvl="0" indent="0" algn="l" rtl="0">
              <a:spcBef>
                <a:spcPts val="0"/>
              </a:spcBef>
              <a:spcAft>
                <a:spcPts val="0"/>
              </a:spcAft>
              <a:buClr>
                <a:schemeClr val="dk1"/>
              </a:buClr>
              <a:buSzPct val="25000"/>
              <a:buFont typeface="Arial"/>
              <a:buNone/>
            </a:pPr>
            <a:endParaRPr sz="1200" b="0" i="0" u="none" strike="noStrike" cap="none" dirty="0">
              <a:solidFill>
                <a:schemeClr val="dk1"/>
              </a:solidFill>
              <a:latin typeface="Calibri"/>
              <a:ea typeface="Calibri"/>
              <a:cs typeface="Calibri"/>
              <a:sym typeface="Calibri"/>
            </a:endParaRPr>
          </a:p>
          <a:p>
            <a:pPr marL="0" marR="0" lvl="0" indent="0" algn="l" rtl="0">
              <a:spcBef>
                <a:spcPts val="0"/>
              </a:spcBef>
              <a:buClr>
                <a:schemeClr val="dk1"/>
              </a:buClr>
              <a:buSzPct val="25000"/>
              <a:buFont typeface="Arial"/>
              <a:buNone/>
            </a:pPr>
            <a:endParaRPr sz="1200" b="0" i="0" u="none" strike="noStrike" cap="none" dirty="0">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ct val="25000"/>
              <a:buFont typeface="Arial"/>
              <a:buNone/>
            </a:pPr>
            <a:endParaRPr sz="1200" b="0" i="0" u="none" strike="noStrike" cap="none" dirty="0">
              <a:solidFill>
                <a:schemeClr val="dk1"/>
              </a:solidFill>
              <a:latin typeface="Calibri"/>
              <a:ea typeface="Calibri"/>
              <a:cs typeface="Calibri"/>
              <a:sym typeface="Calibri"/>
            </a:endParaRPr>
          </a:p>
        </p:txBody>
      </p:sp>
      <p:sp>
        <p:nvSpPr>
          <p:cNvPr id="279" name="Shape 279"/>
          <p:cNvSpPr txBox="1">
            <a:spLocks noGrp="1"/>
          </p:cNvSpPr>
          <p:nvPr>
            <p:ph type="sldNum" idx="12"/>
          </p:nvPr>
        </p:nvSpPr>
        <p:spPr>
          <a:xfrm>
            <a:off x="3970937" y="8829967"/>
            <a:ext cx="3037839" cy="464819"/>
          </a:xfrm>
          <a:prstGeom prst="rect">
            <a:avLst/>
          </a:prstGeom>
          <a:noFill/>
          <a:ln>
            <a:noFill/>
          </a:ln>
        </p:spPr>
        <p:txBody>
          <a:bodyPr lIns="93150" tIns="46575" rIns="93150" bIns="46575"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21</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Shape 285"/>
          <p:cNvSpPr>
            <a:spLocks noGrp="1" noRot="1" noChangeAspect="1"/>
          </p:cNvSpPr>
          <p:nvPr>
            <p:ph type="sldImg" idx="2"/>
          </p:nvPr>
        </p:nvSpPr>
        <p:spPr>
          <a:xfrm>
            <a:off x="1181100" y="698500"/>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86" name="Shape 286"/>
          <p:cNvSpPr txBox="1">
            <a:spLocks noGrp="1"/>
          </p:cNvSpPr>
          <p:nvPr>
            <p:ph type="body" idx="1"/>
          </p:nvPr>
        </p:nvSpPr>
        <p:spPr>
          <a:xfrm>
            <a:off x="701039" y="4415791"/>
            <a:ext cx="5608319" cy="4183379"/>
          </a:xfrm>
          <a:prstGeom prst="rect">
            <a:avLst/>
          </a:prstGeom>
          <a:noFill/>
          <a:ln>
            <a:noFill/>
          </a:ln>
        </p:spPr>
        <p:txBody>
          <a:bodyPr lIns="93150" tIns="46575" rIns="93150" bIns="46575" anchor="t" anchorCtr="0">
            <a:noAutofit/>
          </a:bodyPr>
          <a:lstStyle/>
          <a:p>
            <a:pPr marL="0" marR="0" lvl="0" indent="0" algn="l" rtl="0">
              <a:spcBef>
                <a:spcPts val="0"/>
              </a:spcBef>
              <a:buSzPct val="25000"/>
              <a:buNone/>
            </a:pPr>
            <a:r>
              <a:rPr lang="en-US" sz="1200" b="0" i="0" u="none" strike="noStrike" cap="none" dirty="0">
                <a:solidFill>
                  <a:schemeClr val="dk1"/>
                </a:solidFill>
                <a:latin typeface="Calibri"/>
                <a:ea typeface="Calibri"/>
                <a:cs typeface="Calibri"/>
                <a:sym typeface="Calibri"/>
              </a:rPr>
              <a:t>Only run one/two reports. </a:t>
            </a:r>
            <a:r>
              <a:rPr lang="en-US" sz="1200" i="0" u="none" strike="noStrike" cap="none" dirty="0">
                <a:solidFill>
                  <a:schemeClr val="dk1"/>
                </a:solidFill>
              </a:rPr>
              <a:t> </a:t>
            </a:r>
            <a:r>
              <a:rPr lang="en-US" dirty="0"/>
              <a:t>A list of reports and their purpose will be posted on the </a:t>
            </a:r>
            <a:r>
              <a:rPr lang="en-US" dirty="0" err="1"/>
              <a:t>sishelp</a:t>
            </a:r>
            <a:r>
              <a:rPr lang="en-US" dirty="0"/>
              <a:t> website.</a:t>
            </a:r>
            <a:endParaRPr lang="en-US" sz="1100" dirty="0">
              <a:latin typeface="Arial"/>
              <a:ea typeface="Arial"/>
              <a:cs typeface="Arial"/>
              <a:sym typeface="Arial"/>
            </a:endParaRPr>
          </a:p>
          <a:p>
            <a:pPr lvl="0" rtl="0">
              <a:lnSpc>
                <a:spcPct val="115000"/>
              </a:lnSpc>
              <a:spcBef>
                <a:spcPts val="300"/>
              </a:spcBef>
              <a:buClr>
                <a:schemeClr val="dk1"/>
              </a:buClr>
              <a:buSzPct val="100000"/>
              <a:buFont typeface="Arial"/>
              <a:buNone/>
            </a:pPr>
            <a:endParaRPr sz="1100" dirty="0">
              <a:latin typeface="Arial"/>
              <a:ea typeface="Arial"/>
              <a:cs typeface="Arial"/>
              <a:sym typeface="Arial"/>
            </a:endParaRPr>
          </a:p>
          <a:p>
            <a:pPr marL="0" marR="0" lvl="0" indent="0" algn="l" rtl="0">
              <a:spcBef>
                <a:spcPts val="0"/>
              </a:spcBef>
              <a:buSzPct val="25000"/>
              <a:buNone/>
            </a:pPr>
            <a:r>
              <a:rPr lang="en-US" sz="1200" b="0" i="0" u="none" strike="noStrike" cap="none" dirty="0">
                <a:solidFill>
                  <a:schemeClr val="dk1"/>
                </a:solidFill>
                <a:latin typeface="Calibri"/>
                <a:ea typeface="Calibri"/>
                <a:cs typeface="Calibri"/>
                <a:sym typeface="Calibri"/>
              </a:rPr>
              <a:t>Good Reports to show:</a:t>
            </a:r>
          </a:p>
          <a:p>
            <a:pPr marL="171450" marR="0" lvl="0" indent="-171450" algn="l" rtl="0">
              <a:spcBef>
                <a:spcPts val="0"/>
              </a:spcBef>
              <a:buClr>
                <a:schemeClr val="dk1"/>
              </a:buClr>
              <a:buSzPct val="100000"/>
              <a:buFont typeface="Arial"/>
              <a:buChar char="•"/>
            </a:pPr>
            <a:r>
              <a:rPr lang="en-US" sz="1200" b="0" i="0" u="none" strike="noStrike" cap="none" dirty="0">
                <a:solidFill>
                  <a:schemeClr val="dk1"/>
                </a:solidFill>
                <a:latin typeface="Calibri"/>
                <a:ea typeface="Calibri"/>
                <a:cs typeface="Calibri"/>
                <a:sym typeface="Calibri"/>
              </a:rPr>
              <a:t>Grade Book – Section Summary (snapshot of Grade Book)</a:t>
            </a:r>
          </a:p>
          <a:p>
            <a:pPr marL="171450" marR="0" lvl="0" indent="-171450" algn="l" rtl="0">
              <a:spcBef>
                <a:spcPts val="0"/>
              </a:spcBef>
              <a:buClr>
                <a:schemeClr val="dk1"/>
              </a:buClr>
              <a:buSzPct val="100000"/>
              <a:buFont typeface="Arial"/>
              <a:buChar char="•"/>
            </a:pPr>
            <a:r>
              <a:rPr lang="en-US" sz="1200" b="0" i="0" u="none" strike="noStrike" cap="none" dirty="0">
                <a:solidFill>
                  <a:schemeClr val="dk1"/>
                </a:solidFill>
                <a:latin typeface="Calibri"/>
                <a:ea typeface="Calibri"/>
                <a:cs typeface="Calibri"/>
                <a:sym typeface="Calibri"/>
              </a:rPr>
              <a:t>Grade Book – Student Summary (snapshot of student) Using for</a:t>
            </a:r>
            <a:r>
              <a:rPr lang="en-US" sz="1200" b="1" i="0" u="none" strike="noStrike" cap="none" dirty="0">
                <a:solidFill>
                  <a:schemeClr val="dk1"/>
                </a:solidFill>
              </a:rPr>
              <a:t> Interims</a:t>
            </a:r>
          </a:p>
          <a:p>
            <a:pPr marL="171450" marR="0" lvl="0" indent="-171450" algn="l" rtl="0">
              <a:spcBef>
                <a:spcPts val="0"/>
              </a:spcBef>
              <a:buClr>
                <a:schemeClr val="dk1"/>
              </a:buClr>
              <a:buSzPct val="100000"/>
              <a:buFont typeface="Arial"/>
              <a:buChar char="•"/>
            </a:pPr>
            <a:r>
              <a:rPr lang="en-US" sz="1200" b="0" i="0" u="none" strike="noStrike" cap="none" dirty="0">
                <a:solidFill>
                  <a:schemeClr val="dk1"/>
                </a:solidFill>
                <a:latin typeface="Calibri"/>
                <a:ea typeface="Calibri"/>
                <a:cs typeface="Calibri"/>
                <a:sym typeface="Calibri"/>
              </a:rPr>
              <a:t>Roster – Blank Spreadsheet (teachers love this)</a:t>
            </a:r>
          </a:p>
          <a:p>
            <a:pPr marL="171450" marR="0" lvl="0" indent="-171450" algn="l" rtl="0">
              <a:spcBef>
                <a:spcPts val="0"/>
              </a:spcBef>
              <a:buClr>
                <a:schemeClr val="dk1"/>
              </a:buClr>
              <a:buSzPct val="100000"/>
              <a:buFont typeface="Arial"/>
              <a:buChar char="•"/>
            </a:pPr>
            <a:r>
              <a:rPr lang="en-US" sz="1200" b="0" i="0" u="none" strike="noStrike" cap="none" dirty="0">
                <a:solidFill>
                  <a:schemeClr val="dk1"/>
                </a:solidFill>
                <a:latin typeface="Calibri"/>
                <a:ea typeface="Calibri"/>
                <a:cs typeface="Calibri"/>
                <a:sym typeface="Calibri"/>
              </a:rPr>
              <a:t>Roster – Labels (show how to make folder labels instead of mailing)</a:t>
            </a:r>
          </a:p>
          <a:p>
            <a:pPr marR="0" lvl="0" algn="l" rtl="0">
              <a:spcBef>
                <a:spcPts val="0"/>
              </a:spcBef>
              <a:buNone/>
            </a:pPr>
            <a:endParaRPr dirty="0"/>
          </a:p>
          <a:p>
            <a:pPr marR="0" lvl="0" algn="l" rtl="0">
              <a:spcBef>
                <a:spcPts val="0"/>
              </a:spcBef>
              <a:buNone/>
            </a:pPr>
            <a:endParaRPr dirty="0"/>
          </a:p>
        </p:txBody>
      </p:sp>
      <p:sp>
        <p:nvSpPr>
          <p:cNvPr id="287" name="Shape 287"/>
          <p:cNvSpPr txBox="1">
            <a:spLocks noGrp="1"/>
          </p:cNvSpPr>
          <p:nvPr>
            <p:ph type="sldNum" idx="12"/>
          </p:nvPr>
        </p:nvSpPr>
        <p:spPr>
          <a:xfrm>
            <a:off x="3970937" y="8829967"/>
            <a:ext cx="3037839" cy="464819"/>
          </a:xfrm>
          <a:prstGeom prst="rect">
            <a:avLst/>
          </a:prstGeom>
          <a:noFill/>
          <a:ln>
            <a:noFill/>
          </a:ln>
        </p:spPr>
        <p:txBody>
          <a:bodyPr lIns="93150" tIns="46575" rIns="93150" bIns="46575"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22</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
        <p:cNvGrpSpPr/>
        <p:nvPr/>
      </p:nvGrpSpPr>
      <p:grpSpPr>
        <a:xfrm>
          <a:off x="0" y="0"/>
          <a:ext cx="0" cy="0"/>
          <a:chOff x="0" y="0"/>
          <a:chExt cx="0" cy="0"/>
        </a:xfrm>
      </p:grpSpPr>
      <p:sp>
        <p:nvSpPr>
          <p:cNvPr id="297" name="Shape 297"/>
          <p:cNvSpPr>
            <a:spLocks noGrp="1" noRot="1" noChangeAspect="1"/>
          </p:cNvSpPr>
          <p:nvPr>
            <p:ph type="sldImg" idx="2"/>
          </p:nvPr>
        </p:nvSpPr>
        <p:spPr>
          <a:xfrm>
            <a:off x="1181100" y="698500"/>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98" name="Shape 298"/>
          <p:cNvSpPr txBox="1">
            <a:spLocks noGrp="1"/>
          </p:cNvSpPr>
          <p:nvPr>
            <p:ph type="body" idx="1"/>
          </p:nvPr>
        </p:nvSpPr>
        <p:spPr>
          <a:xfrm>
            <a:off x="701039" y="4415791"/>
            <a:ext cx="5608200" cy="4183500"/>
          </a:xfrm>
          <a:prstGeom prst="rect">
            <a:avLst/>
          </a:prstGeom>
          <a:noFill/>
          <a:ln>
            <a:noFill/>
          </a:ln>
        </p:spPr>
        <p:txBody>
          <a:bodyPr lIns="93150" tIns="46575" rIns="93150" bIns="46575" anchor="t" anchorCtr="0">
            <a:noAutofit/>
          </a:bodyPr>
          <a:lstStyle/>
          <a:p>
            <a:pPr marL="0" marR="0" lvl="0" indent="0" algn="l" rtl="0">
              <a:spcBef>
                <a:spcPts val="0"/>
              </a:spcBef>
              <a:buSzPct val="25000"/>
              <a:buNone/>
            </a:pPr>
            <a:r>
              <a:rPr lang="en-US" b="1" dirty="0"/>
              <a:t>Activity 10: </a:t>
            </a:r>
          </a:p>
          <a:p>
            <a:pPr marL="0" marR="0" lvl="0" indent="0" algn="l" rtl="0">
              <a:spcBef>
                <a:spcPts val="0"/>
              </a:spcBef>
              <a:buSzPct val="25000"/>
              <a:buNone/>
            </a:pPr>
            <a:r>
              <a:rPr lang="en-US" dirty="0"/>
              <a:t>Generate a few reports </a:t>
            </a:r>
          </a:p>
        </p:txBody>
      </p:sp>
      <p:sp>
        <p:nvSpPr>
          <p:cNvPr id="299" name="Shape 299"/>
          <p:cNvSpPr txBox="1">
            <a:spLocks noGrp="1"/>
          </p:cNvSpPr>
          <p:nvPr>
            <p:ph type="sldNum" idx="12"/>
          </p:nvPr>
        </p:nvSpPr>
        <p:spPr>
          <a:xfrm>
            <a:off x="3970937" y="8829967"/>
            <a:ext cx="3037800" cy="464700"/>
          </a:xfrm>
          <a:prstGeom prst="rect">
            <a:avLst/>
          </a:prstGeom>
          <a:noFill/>
          <a:ln>
            <a:noFill/>
          </a:ln>
        </p:spPr>
        <p:txBody>
          <a:bodyPr lIns="93150" tIns="46575" rIns="93150" bIns="46575"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23</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
        <p:cNvGrpSpPr/>
        <p:nvPr/>
      </p:nvGrpSpPr>
      <p:grpSpPr>
        <a:xfrm>
          <a:off x="0" y="0"/>
          <a:ext cx="0" cy="0"/>
          <a:chOff x="0" y="0"/>
          <a:chExt cx="0" cy="0"/>
        </a:xfrm>
      </p:grpSpPr>
      <p:sp>
        <p:nvSpPr>
          <p:cNvPr id="317" name="Shape 317"/>
          <p:cNvSpPr>
            <a:spLocks noGrp="1" noRot="1" noChangeAspect="1"/>
          </p:cNvSpPr>
          <p:nvPr>
            <p:ph type="sldImg" idx="2"/>
          </p:nvPr>
        </p:nvSpPr>
        <p:spPr>
          <a:xfrm>
            <a:off x="1181100" y="698500"/>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18" name="Shape 318"/>
          <p:cNvSpPr txBox="1">
            <a:spLocks noGrp="1"/>
          </p:cNvSpPr>
          <p:nvPr>
            <p:ph type="body" idx="1"/>
          </p:nvPr>
        </p:nvSpPr>
        <p:spPr>
          <a:xfrm>
            <a:off x="701039" y="4415791"/>
            <a:ext cx="5608200" cy="4183500"/>
          </a:xfrm>
          <a:prstGeom prst="rect">
            <a:avLst/>
          </a:prstGeom>
        </p:spPr>
        <p:txBody>
          <a:bodyPr lIns="91425" tIns="91425" rIns="91425" bIns="91425" anchor="t" anchorCtr="0">
            <a:noAutofit/>
          </a:bodyPr>
          <a:lstStyle/>
          <a:p>
            <a:pPr lvl="0">
              <a:spcBef>
                <a:spcPts val="0"/>
              </a:spcBef>
              <a:buClr>
                <a:schemeClr val="dk1"/>
              </a:buClr>
              <a:buSzPct val="91666"/>
              <a:buFont typeface="Arial"/>
              <a:buNone/>
            </a:pPr>
            <a:r>
              <a:rPr lang="en-US" b="1"/>
              <a:t>Note to the trainer:</a:t>
            </a:r>
            <a:r>
              <a:rPr lang="en-US"/>
              <a:t> Teachers will only be able to Post grades when the Posting window is open.  This is a quick overview.  Posting = Verify</a:t>
            </a:r>
          </a:p>
          <a:p>
            <a:pPr lvl="0">
              <a:spcBef>
                <a:spcPts val="0"/>
              </a:spcBef>
              <a:buClr>
                <a:schemeClr val="dk1"/>
              </a:buClr>
              <a:buSzPct val="91666"/>
              <a:buFont typeface="Arial"/>
              <a:buNone/>
            </a:pPr>
            <a:r>
              <a:rPr lang="en-US"/>
              <a:t>Demo only. They will see it in detail in October.</a:t>
            </a:r>
          </a:p>
          <a:p>
            <a:pPr marL="457200" lvl="0" indent="-304800" rtl="0">
              <a:spcBef>
                <a:spcPts val="0"/>
              </a:spcBef>
              <a:buClr>
                <a:schemeClr val="dk1"/>
              </a:buClr>
              <a:buSzPct val="100000"/>
              <a:buFont typeface="Calibri"/>
              <a:buAutoNum type="arabicPeriod"/>
            </a:pPr>
            <a:r>
              <a:rPr lang="en-US"/>
              <a:t>When the Grading Window is open, clck the &lt;POST&gt; button.</a:t>
            </a:r>
          </a:p>
          <a:p>
            <a:pPr marL="457200" lvl="0" indent="-304800" rtl="0">
              <a:spcBef>
                <a:spcPts val="0"/>
              </a:spcBef>
              <a:buClr>
                <a:schemeClr val="dk1"/>
              </a:buClr>
              <a:buSzPct val="100000"/>
              <a:buFont typeface="Calibri"/>
              <a:buAutoNum type="arabicPeriod"/>
            </a:pPr>
            <a:r>
              <a:rPr lang="en-US"/>
              <a:t>A pop-up menu will appear. Select the Grading Task to which the ‘In-Progress’ grade should post.  By default the current task will populate.</a:t>
            </a:r>
          </a:p>
          <a:p>
            <a:pPr marL="457200" lvl="0" indent="-304800" rtl="0">
              <a:spcBef>
                <a:spcPts val="0"/>
              </a:spcBef>
              <a:buClr>
                <a:schemeClr val="dk1"/>
              </a:buClr>
              <a:buSzPct val="100000"/>
              <a:buFont typeface="Calibri"/>
              <a:buAutoNum type="arabicPeriod"/>
            </a:pPr>
            <a:r>
              <a:rPr lang="en-US"/>
              <a:t>Click &lt;OK&gt;. Grades will be posted upon SAVE.</a:t>
            </a:r>
          </a:p>
          <a:p>
            <a:pPr marL="457200" lvl="0" indent="-304800" rtl="0">
              <a:spcBef>
                <a:spcPts val="0"/>
              </a:spcBef>
              <a:buClr>
                <a:schemeClr val="dk1"/>
              </a:buClr>
              <a:buSzPct val="100000"/>
              <a:buFont typeface="Calibri"/>
              <a:buAutoNum type="arabicPeriod"/>
            </a:pPr>
            <a:r>
              <a:rPr lang="en-US"/>
              <a:t>Click the CC (canned comments) link to open the comments window. Click &lt;SAVE&gt; when finished.</a:t>
            </a:r>
          </a:p>
          <a:p>
            <a:pPr marL="457200" lvl="0" indent="-304800" rtl="0">
              <a:spcBef>
                <a:spcPts val="0"/>
              </a:spcBef>
              <a:buClr>
                <a:schemeClr val="dk1"/>
              </a:buClr>
              <a:buSzPct val="100000"/>
              <a:buFont typeface="Calibri"/>
              <a:buAutoNum type="arabicPeriod"/>
            </a:pPr>
            <a:r>
              <a:rPr lang="en-US"/>
              <a:t>Repeat for each Grading Task.</a:t>
            </a:r>
          </a:p>
          <a:p>
            <a:pPr lvl="0" rtl="0">
              <a:spcBef>
                <a:spcPts val="0"/>
              </a:spcBef>
              <a:buNone/>
            </a:pPr>
            <a:endParaRPr/>
          </a:p>
          <a:p>
            <a:pPr lvl="0">
              <a:spcBef>
                <a:spcPts val="0"/>
              </a:spcBef>
              <a:buClr>
                <a:schemeClr val="dk1"/>
              </a:buClr>
              <a:buSzPct val="91666"/>
              <a:buFont typeface="Arial"/>
              <a:buNone/>
            </a:pPr>
            <a:r>
              <a:rPr lang="en-US"/>
              <a:t>To Edit Posted Grades:</a:t>
            </a:r>
          </a:p>
          <a:p>
            <a:pPr marL="457200" lvl="0" indent="-304800" rtl="0">
              <a:spcBef>
                <a:spcPts val="0"/>
              </a:spcBef>
              <a:buClr>
                <a:schemeClr val="dk1"/>
              </a:buClr>
              <a:buSzPct val="100000"/>
              <a:buFont typeface="Calibri"/>
              <a:buAutoNum type="arabicPeriod"/>
            </a:pPr>
            <a:r>
              <a:rPr lang="en-US"/>
              <a:t>Click on the calculated grade listed in the </a:t>
            </a:r>
            <a:r>
              <a:rPr lang="en-US" i="1"/>
              <a:t>Percent</a:t>
            </a:r>
            <a:r>
              <a:rPr lang="en-US"/>
              <a:t> field.  Changes can be made when the grading window is open.</a:t>
            </a:r>
          </a:p>
          <a:p>
            <a:pPr marL="457200" lvl="0" indent="-304800" rtl="0">
              <a:spcBef>
                <a:spcPts val="0"/>
              </a:spcBef>
              <a:buClr>
                <a:schemeClr val="dk1"/>
              </a:buClr>
              <a:buSzPct val="100000"/>
              <a:buFont typeface="Calibri"/>
              <a:buAutoNum type="arabicPeriod"/>
            </a:pPr>
            <a:r>
              <a:rPr lang="en-US"/>
              <a:t>Type in the new grade and press the &lt;Enter&gt; key. The grade will change in the % column.</a:t>
            </a:r>
          </a:p>
          <a:p>
            <a:pPr marL="457200" lvl="0" indent="-304800" rtl="0">
              <a:spcBef>
                <a:spcPts val="0"/>
              </a:spcBef>
              <a:buClr>
                <a:schemeClr val="dk1"/>
              </a:buClr>
              <a:buSzPct val="100000"/>
              <a:buFont typeface="Calibri"/>
              <a:buAutoNum type="arabicPeriod"/>
            </a:pPr>
            <a:r>
              <a:rPr lang="en-US"/>
              <a:t>Make sure to change the % and not just the grade.  The % goes to term/final grade.</a:t>
            </a:r>
          </a:p>
          <a:p>
            <a:pPr lvl="0">
              <a:spcBef>
                <a:spcPts val="0"/>
              </a:spcBef>
              <a:buNone/>
            </a:pPr>
            <a:endParaRPr b="1"/>
          </a:p>
        </p:txBody>
      </p:sp>
      <p:sp>
        <p:nvSpPr>
          <p:cNvPr id="319" name="Shape 319"/>
          <p:cNvSpPr txBox="1">
            <a:spLocks noGrp="1"/>
          </p:cNvSpPr>
          <p:nvPr>
            <p:ph type="sldNum" idx="12"/>
          </p:nvPr>
        </p:nvSpPr>
        <p:spPr>
          <a:xfrm>
            <a:off x="3970937" y="8829967"/>
            <a:ext cx="3037800" cy="464700"/>
          </a:xfrm>
          <a:prstGeom prst="rect">
            <a:avLst/>
          </a:prstGeom>
        </p:spPr>
        <p:txBody>
          <a:bodyPr lIns="93150" tIns="46575" rIns="93150" bIns="46575" anchor="b" anchorCtr="0">
            <a:noAutofit/>
          </a:bodyPr>
          <a:lstStyle/>
          <a:p>
            <a:pPr lvl="0">
              <a:spcBef>
                <a:spcPts val="0"/>
              </a:spcBef>
              <a:buClr>
                <a:srgbClr val="000000"/>
              </a:buClr>
              <a:buSzPct val="25000"/>
              <a:buFont typeface="Arial"/>
              <a:buNone/>
            </a:pPr>
            <a:fld id="{00000000-1234-1234-1234-123412341234}" type="slidenum">
              <a:rPr lang="en-US"/>
              <a:t>24</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Shape 335"/>
          <p:cNvSpPr>
            <a:spLocks noGrp="1" noRot="1" noChangeAspect="1"/>
          </p:cNvSpPr>
          <p:nvPr>
            <p:ph type="sldImg" idx="2"/>
          </p:nvPr>
        </p:nvSpPr>
        <p:spPr>
          <a:xfrm>
            <a:off x="1181100" y="698500"/>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36" name="Shape 336"/>
          <p:cNvSpPr txBox="1">
            <a:spLocks noGrp="1"/>
          </p:cNvSpPr>
          <p:nvPr>
            <p:ph type="body" idx="1"/>
          </p:nvPr>
        </p:nvSpPr>
        <p:spPr>
          <a:xfrm>
            <a:off x="701039" y="4415791"/>
            <a:ext cx="5608319" cy="4183379"/>
          </a:xfrm>
          <a:prstGeom prst="rect">
            <a:avLst/>
          </a:prstGeom>
          <a:noFill/>
          <a:ln>
            <a:noFill/>
          </a:ln>
        </p:spPr>
        <p:txBody>
          <a:bodyPr lIns="93150" tIns="46575" rIns="93150" bIns="46575" anchor="t" anchorCtr="0">
            <a:noAutofit/>
          </a:bodyPr>
          <a:lstStyle/>
          <a:p>
            <a:pPr marL="0" marR="0" lvl="0" indent="0" algn="l" rtl="0">
              <a:spcBef>
                <a:spcPts val="0"/>
              </a:spcBef>
              <a:buSzPct val="25000"/>
              <a:buNone/>
            </a:pPr>
            <a:endParaRPr lang="en-US" sz="1200" b="0" i="0" u="none" strike="noStrike" cap="none" dirty="0">
              <a:solidFill>
                <a:schemeClr val="dk1"/>
              </a:solidFill>
              <a:latin typeface="Calibri"/>
              <a:ea typeface="Calibri"/>
              <a:cs typeface="Calibri"/>
              <a:sym typeface="Calibri"/>
            </a:endParaRPr>
          </a:p>
        </p:txBody>
      </p:sp>
      <p:sp>
        <p:nvSpPr>
          <p:cNvPr id="337" name="Shape 337"/>
          <p:cNvSpPr txBox="1">
            <a:spLocks noGrp="1"/>
          </p:cNvSpPr>
          <p:nvPr>
            <p:ph type="sldNum" idx="12"/>
          </p:nvPr>
        </p:nvSpPr>
        <p:spPr>
          <a:xfrm>
            <a:off x="3970937" y="8829967"/>
            <a:ext cx="3037839" cy="464819"/>
          </a:xfrm>
          <a:prstGeom prst="rect">
            <a:avLst/>
          </a:prstGeom>
          <a:noFill/>
          <a:ln>
            <a:noFill/>
          </a:ln>
        </p:spPr>
        <p:txBody>
          <a:bodyPr lIns="93150" tIns="46575" rIns="93150" bIns="46575"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25</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Shape 81"/>
          <p:cNvSpPr>
            <a:spLocks noGrp="1" noRot="1" noChangeAspect="1"/>
          </p:cNvSpPr>
          <p:nvPr>
            <p:ph type="sldImg" idx="2"/>
          </p:nvPr>
        </p:nvSpPr>
        <p:spPr>
          <a:xfrm>
            <a:off x="1181100" y="698500"/>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82" name="Shape 82"/>
          <p:cNvSpPr txBox="1">
            <a:spLocks noGrp="1"/>
          </p:cNvSpPr>
          <p:nvPr>
            <p:ph type="body" idx="1"/>
          </p:nvPr>
        </p:nvSpPr>
        <p:spPr>
          <a:xfrm>
            <a:off x="701039" y="4415791"/>
            <a:ext cx="5608200" cy="4183500"/>
          </a:xfrm>
          <a:prstGeom prst="rect">
            <a:avLst/>
          </a:prstGeom>
          <a:noFill/>
          <a:ln>
            <a:noFill/>
          </a:ln>
        </p:spPr>
        <p:txBody>
          <a:bodyPr lIns="93150" tIns="46575" rIns="93150" bIns="46575" anchor="t" anchorCtr="0">
            <a:noAutofit/>
          </a:bodyPr>
          <a:lstStyle/>
          <a:p>
            <a:pPr marL="0" marR="0" lvl="0" indent="0" algn="l" rtl="0">
              <a:spcBef>
                <a:spcPts val="0"/>
              </a:spcBef>
              <a:buSzPct val="25000"/>
              <a:buNone/>
            </a:pPr>
            <a:r>
              <a:rPr lang="en-US" sz="1200" b="0" i="0" u="none" strike="noStrike" cap="none" dirty="0">
                <a:solidFill>
                  <a:schemeClr val="dk1"/>
                </a:solidFill>
                <a:latin typeface="Calibri"/>
                <a:ea typeface="Calibri"/>
                <a:cs typeface="Calibri"/>
                <a:sym typeface="Calibri"/>
              </a:rPr>
              <a:t>Go through the agenda.</a:t>
            </a:r>
          </a:p>
        </p:txBody>
      </p:sp>
      <p:sp>
        <p:nvSpPr>
          <p:cNvPr id="83" name="Shape 83"/>
          <p:cNvSpPr txBox="1">
            <a:spLocks noGrp="1"/>
          </p:cNvSpPr>
          <p:nvPr>
            <p:ph type="sldNum" idx="12"/>
          </p:nvPr>
        </p:nvSpPr>
        <p:spPr>
          <a:xfrm>
            <a:off x="3970937" y="8829967"/>
            <a:ext cx="3037800" cy="464700"/>
          </a:xfrm>
          <a:prstGeom prst="rect">
            <a:avLst/>
          </a:prstGeom>
          <a:noFill/>
          <a:ln>
            <a:noFill/>
          </a:ln>
        </p:spPr>
        <p:txBody>
          <a:bodyPr lIns="93150" tIns="46575" rIns="93150" bIns="46575" anchor="b" anchorCtr="0">
            <a:noAutofit/>
          </a:bodyPr>
          <a:lstStyle/>
          <a:p>
            <a:pPr marL="0" marR="0" lvl="0" indent="0" algn="r" rtl="0">
              <a:spcBef>
                <a:spcPts val="0"/>
              </a:spcBef>
              <a:buClr>
                <a:schemeClr val="dk1"/>
              </a:buClr>
              <a:buSzPct val="250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3</a:t>
            </a:fld>
            <a:endParaRPr lang="en-US"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Shape 89"/>
          <p:cNvSpPr>
            <a:spLocks noGrp="1" noRot="1" noChangeAspect="1"/>
          </p:cNvSpPr>
          <p:nvPr>
            <p:ph type="sldImg" idx="2"/>
          </p:nvPr>
        </p:nvSpPr>
        <p:spPr>
          <a:xfrm>
            <a:off x="1181100" y="698500"/>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90" name="Shape 90"/>
          <p:cNvSpPr txBox="1">
            <a:spLocks noGrp="1"/>
          </p:cNvSpPr>
          <p:nvPr>
            <p:ph type="body" idx="1"/>
          </p:nvPr>
        </p:nvSpPr>
        <p:spPr>
          <a:xfrm>
            <a:off x="701039" y="4415791"/>
            <a:ext cx="5608200" cy="4183500"/>
          </a:xfrm>
          <a:prstGeom prst="rect">
            <a:avLst/>
          </a:prstGeom>
          <a:noFill/>
          <a:ln>
            <a:noFill/>
          </a:ln>
        </p:spPr>
        <p:txBody>
          <a:bodyPr lIns="93150" tIns="46575" rIns="93150" bIns="46575" anchor="t" anchorCtr="0">
            <a:noAutofit/>
          </a:bodyPr>
          <a:lstStyle/>
          <a:p>
            <a:pPr marL="0" marR="0" lvl="0" indent="0" algn="l" rtl="0">
              <a:spcBef>
                <a:spcPts val="0"/>
              </a:spcBef>
              <a:buSzPct val="25000"/>
              <a:buNone/>
            </a:pPr>
            <a:r>
              <a:rPr lang="en-US" sz="1200" b="0" i="0" u="none" strike="noStrike" cap="none">
                <a:solidFill>
                  <a:schemeClr val="dk1"/>
                </a:solidFill>
                <a:latin typeface="Calibri"/>
                <a:ea typeface="Calibri"/>
                <a:cs typeface="Calibri"/>
                <a:sym typeface="Calibri"/>
              </a:rPr>
              <a:t>Go through the goals.  T</a:t>
            </a:r>
            <a:r>
              <a:rPr lang="en-US"/>
              <a:t>hese goals are also listed on the participants Agenda.  They will be able to check off as you go.</a:t>
            </a:r>
          </a:p>
        </p:txBody>
      </p:sp>
      <p:sp>
        <p:nvSpPr>
          <p:cNvPr id="91" name="Shape 91"/>
          <p:cNvSpPr txBox="1">
            <a:spLocks noGrp="1"/>
          </p:cNvSpPr>
          <p:nvPr>
            <p:ph type="sldNum" idx="12"/>
          </p:nvPr>
        </p:nvSpPr>
        <p:spPr>
          <a:xfrm>
            <a:off x="3970937" y="8829967"/>
            <a:ext cx="3037800" cy="464700"/>
          </a:xfrm>
          <a:prstGeom prst="rect">
            <a:avLst/>
          </a:prstGeom>
          <a:noFill/>
          <a:ln>
            <a:noFill/>
          </a:ln>
        </p:spPr>
        <p:txBody>
          <a:bodyPr lIns="93150" tIns="46575" rIns="93150" bIns="46575"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4</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Shape 97"/>
          <p:cNvSpPr>
            <a:spLocks noGrp="1" noRot="1" noChangeAspect="1"/>
          </p:cNvSpPr>
          <p:nvPr>
            <p:ph type="sldImg" idx="2"/>
          </p:nvPr>
        </p:nvSpPr>
        <p:spPr>
          <a:xfrm>
            <a:off x="1177925" y="696913"/>
            <a:ext cx="4641850" cy="3481387"/>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98" name="Shape 98"/>
          <p:cNvSpPr txBox="1">
            <a:spLocks noGrp="1"/>
          </p:cNvSpPr>
          <p:nvPr>
            <p:ph type="body" idx="1"/>
          </p:nvPr>
        </p:nvSpPr>
        <p:spPr>
          <a:xfrm>
            <a:off x="699770" y="4409757"/>
            <a:ext cx="5598300" cy="4177800"/>
          </a:xfrm>
          <a:prstGeom prst="rect">
            <a:avLst/>
          </a:prstGeom>
          <a:noFill/>
          <a:ln>
            <a:noFill/>
          </a:ln>
        </p:spPr>
        <p:txBody>
          <a:bodyPr lIns="93025" tIns="46500" rIns="93025" bIns="46500" anchor="t" anchorCtr="0">
            <a:noAutofit/>
          </a:bodyPr>
          <a:lstStyle/>
          <a:p>
            <a:pPr marL="0" marR="0" lvl="0" indent="0" algn="l" rtl="0">
              <a:lnSpc>
                <a:spcPct val="100000"/>
              </a:lnSpc>
              <a:spcBef>
                <a:spcPts val="0"/>
              </a:spcBef>
              <a:spcAft>
                <a:spcPts val="0"/>
              </a:spcAft>
              <a:buClr>
                <a:schemeClr val="dk1"/>
              </a:buClr>
              <a:buSzPct val="25000"/>
              <a:buFont typeface="Calibri"/>
              <a:buNone/>
            </a:pPr>
            <a:r>
              <a:rPr lang="en-US" dirty="0"/>
              <a:t>Participants </a:t>
            </a:r>
            <a:r>
              <a:rPr lang="en-US" sz="1200" b="0" i="0" u="none" strike="noStrike" cap="none" dirty="0">
                <a:solidFill>
                  <a:schemeClr val="dk1"/>
                </a:solidFill>
                <a:latin typeface="Calibri"/>
                <a:ea typeface="Calibri"/>
                <a:cs typeface="Calibri"/>
                <a:sym typeface="Calibri"/>
              </a:rPr>
              <a:t>will log into the District’s Employee Portal (</a:t>
            </a:r>
            <a:r>
              <a:rPr lang="en-US" sz="1200" b="0" i="0" u="sng" strike="noStrike" cap="none" dirty="0">
                <a:solidFill>
                  <a:schemeClr val="hlink"/>
                </a:solidFill>
                <a:latin typeface="Calibri"/>
                <a:ea typeface="Calibri"/>
                <a:cs typeface="Calibri"/>
                <a:sym typeface="Calibri"/>
                <a:hlinkClick r:id="rId3"/>
              </a:rPr>
              <a:t>www.philasd.org/login</a:t>
            </a:r>
            <a:r>
              <a:rPr lang="en-US" sz="1200" b="0" i="0" u="none" strike="noStrike" cap="none" dirty="0">
                <a:solidFill>
                  <a:schemeClr val="dk1"/>
                </a:solidFill>
                <a:latin typeface="Calibri"/>
                <a:ea typeface="Calibri"/>
                <a:cs typeface="Calibri"/>
                <a:sym typeface="Calibri"/>
              </a:rPr>
              <a:t>) using their District User Name and Password. Once logged in, they will have the option of connecting to Infinite Campus by clicking on the Infinite Campus application tile.</a:t>
            </a:r>
          </a:p>
          <a:p>
            <a:pPr marL="0" marR="0" lvl="0" indent="0" algn="l" rtl="0">
              <a:lnSpc>
                <a:spcPct val="100000"/>
              </a:lnSpc>
              <a:spcBef>
                <a:spcPts val="0"/>
              </a:spcBef>
              <a:spcAft>
                <a:spcPts val="0"/>
              </a:spcAft>
              <a:buClr>
                <a:schemeClr val="dk1"/>
              </a:buClr>
              <a:buSzPct val="25000"/>
              <a:buFont typeface="Calibri"/>
              <a:buNone/>
            </a:pPr>
            <a:endParaRPr sz="1200" b="0" i="0" u="none" strike="noStrike" cap="none" dirty="0">
              <a:solidFill>
                <a:schemeClr val="dk1"/>
              </a:solidFill>
              <a:latin typeface="Calibri"/>
              <a:ea typeface="Calibri"/>
              <a:cs typeface="Calibri"/>
              <a:sym typeface="Calibri"/>
            </a:endParaRPr>
          </a:p>
        </p:txBody>
      </p:sp>
      <p:sp>
        <p:nvSpPr>
          <p:cNvPr id="99" name="Shape 99"/>
          <p:cNvSpPr txBox="1">
            <a:spLocks noGrp="1"/>
          </p:cNvSpPr>
          <p:nvPr>
            <p:ph type="sldNum" idx="12"/>
          </p:nvPr>
        </p:nvSpPr>
        <p:spPr>
          <a:xfrm>
            <a:off x="3963744" y="8817903"/>
            <a:ext cx="3032399" cy="464100"/>
          </a:xfrm>
          <a:prstGeom prst="rect">
            <a:avLst/>
          </a:prstGeom>
          <a:noFill/>
          <a:ln>
            <a:noFill/>
          </a:ln>
        </p:spPr>
        <p:txBody>
          <a:bodyPr lIns="93025" tIns="46500" rIns="93025" bIns="46500" anchor="b" anchorCtr="0">
            <a:noAutofit/>
          </a:bodyPr>
          <a:lstStyle/>
          <a:p>
            <a:pPr marL="0" marR="0" lvl="0" indent="0" algn="r" rtl="0">
              <a:spcBef>
                <a:spcPts val="0"/>
              </a:spcBef>
              <a:buClr>
                <a:schemeClr val="dk1"/>
              </a:buClr>
              <a:buSzPct val="25000"/>
              <a:buFont typeface="Calibri"/>
              <a:buNone/>
            </a:pPr>
            <a:fld id="{00000000-1234-1234-1234-123412341234}" type="slidenum">
              <a:rPr lang="en-US" sz="1200">
                <a:solidFill>
                  <a:schemeClr val="dk1"/>
                </a:solidFill>
                <a:latin typeface="Calibri"/>
                <a:ea typeface="Calibri"/>
                <a:cs typeface="Calibri"/>
                <a:sym typeface="Calibri"/>
              </a:rPr>
              <a:t>5</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Shape 107"/>
          <p:cNvSpPr txBox="1">
            <a:spLocks noGrp="1"/>
          </p:cNvSpPr>
          <p:nvPr>
            <p:ph type="body" idx="1"/>
          </p:nvPr>
        </p:nvSpPr>
        <p:spPr>
          <a:xfrm>
            <a:off x="701039" y="4415791"/>
            <a:ext cx="5608200" cy="4183500"/>
          </a:xfrm>
          <a:prstGeom prst="rect">
            <a:avLst/>
          </a:prstGeom>
        </p:spPr>
        <p:txBody>
          <a:bodyPr lIns="91425" tIns="91425" rIns="91425" bIns="91425" anchor="t" anchorCtr="0">
            <a:noAutofit/>
          </a:bodyPr>
          <a:lstStyle/>
          <a:p>
            <a:pPr lvl="0">
              <a:spcBef>
                <a:spcPts val="0"/>
              </a:spcBef>
              <a:buClr>
                <a:schemeClr val="dk1"/>
              </a:buClr>
              <a:buSzPct val="91666"/>
              <a:buFont typeface="Arial"/>
              <a:buNone/>
            </a:pPr>
            <a:r>
              <a:rPr lang="en-US" dirty="0"/>
              <a:t>There are three Applications in Infinite Campus: Campus Instruction, Campus Tools, and Campus Community.</a:t>
            </a:r>
          </a:p>
          <a:p>
            <a:pPr lvl="0" rtl="0">
              <a:spcBef>
                <a:spcPts val="0"/>
              </a:spcBef>
              <a:buNone/>
            </a:pPr>
            <a:r>
              <a:rPr lang="en-US" dirty="0"/>
              <a:t>Teachers will mainly be working in </a:t>
            </a:r>
            <a:r>
              <a:rPr lang="en-US" b="1" dirty="0"/>
              <a:t>Campus Instruction</a:t>
            </a:r>
            <a:r>
              <a:rPr lang="en-US" dirty="0"/>
              <a:t>, while Secretaries would only be working in </a:t>
            </a:r>
            <a:r>
              <a:rPr lang="en-US" b="1" dirty="0"/>
              <a:t>Campus Tools</a:t>
            </a:r>
            <a:r>
              <a:rPr lang="en-US" dirty="0"/>
              <a:t>.  </a:t>
            </a:r>
            <a:r>
              <a:rPr lang="en-US" b="1" dirty="0"/>
              <a:t>Campus Community </a:t>
            </a:r>
            <a:r>
              <a:rPr lang="en-US" dirty="0"/>
              <a:t>offers more information on Infinite Campus as a system.  It is not Philadelphia specific but a great resource to learn more about the system. You will learn more throughout training on how to access the three applications. Coaches should instruct their teachers </a:t>
            </a:r>
            <a:r>
              <a:rPr lang="en-US" baseline="0" dirty="0"/>
              <a:t>on how to create an account.</a:t>
            </a:r>
          </a:p>
          <a:p>
            <a:pPr lvl="0">
              <a:spcBef>
                <a:spcPts val="0"/>
              </a:spcBef>
              <a:buClr>
                <a:schemeClr val="dk1"/>
              </a:buClr>
              <a:buSzPct val="25000"/>
              <a:buFont typeface="Calibri"/>
              <a:buNone/>
            </a:pPr>
            <a:endParaRPr lang="en-US" b="1" dirty="0"/>
          </a:p>
          <a:p>
            <a:pPr lvl="0">
              <a:spcBef>
                <a:spcPts val="0"/>
              </a:spcBef>
              <a:buClr>
                <a:schemeClr val="dk1"/>
              </a:buClr>
              <a:buSzPct val="25000"/>
              <a:buFont typeface="Calibri"/>
              <a:buNone/>
            </a:pPr>
            <a:r>
              <a:rPr lang="en-US" b="0" dirty="0"/>
              <a:t>Once logged in, go over the layout of the site.</a:t>
            </a:r>
          </a:p>
          <a:p>
            <a:pPr marL="171450" lvl="0" indent="-171450" rtl="0">
              <a:lnSpc>
                <a:spcPct val="115000"/>
              </a:lnSpc>
              <a:spcBef>
                <a:spcPts val="300"/>
              </a:spcBef>
              <a:buFont typeface="Arial" panose="020B0604020202020204" pitchFamily="34" charset="0"/>
              <a:buChar char="•"/>
            </a:pPr>
            <a:r>
              <a:rPr lang="en-US" b="1" dirty="0"/>
              <a:t>Control Center </a:t>
            </a:r>
            <a:r>
              <a:rPr lang="en-US" dirty="0"/>
              <a:t>displays in the center work area.  Here is where teachers will be able to take Attendance and score assignments.</a:t>
            </a:r>
          </a:p>
          <a:p>
            <a:pPr marL="171450" lvl="0" indent="-171450" rtl="0">
              <a:lnSpc>
                <a:spcPct val="115000"/>
              </a:lnSpc>
              <a:spcBef>
                <a:spcPts val="300"/>
              </a:spcBef>
              <a:buFont typeface="Arial" panose="020B0604020202020204" pitchFamily="34" charset="0"/>
              <a:buChar char="•"/>
            </a:pPr>
            <a:r>
              <a:rPr lang="en-US" b="1" dirty="0"/>
              <a:t>Top Green Bar</a:t>
            </a:r>
            <a:r>
              <a:rPr lang="en-US" dirty="0"/>
              <a:t>: Navigation bar</a:t>
            </a:r>
          </a:p>
          <a:p>
            <a:pPr marL="628650" lvl="1" indent="-171450" rtl="0">
              <a:lnSpc>
                <a:spcPct val="115000"/>
              </a:lnSpc>
              <a:spcBef>
                <a:spcPts val="300"/>
              </a:spcBef>
              <a:buFont typeface="Arial" panose="020B0604020202020204" pitchFamily="34" charset="0"/>
              <a:buChar char="•"/>
            </a:pPr>
            <a:r>
              <a:rPr lang="en-US" dirty="0"/>
              <a:t>Calendar Display - to change, you need to click on the school name (a music teacher at multiple schools)</a:t>
            </a:r>
          </a:p>
          <a:p>
            <a:pPr marL="628650" lvl="1" indent="-171450" rtl="0">
              <a:lnSpc>
                <a:spcPct val="115000"/>
              </a:lnSpc>
              <a:spcBef>
                <a:spcPts val="300"/>
              </a:spcBef>
              <a:buFont typeface="Arial" panose="020B0604020202020204" pitchFamily="34" charset="0"/>
              <a:buChar char="•"/>
            </a:pPr>
            <a:r>
              <a:rPr lang="en-US" dirty="0"/>
              <a:t>Notifications Icon – currently nothing will be in there for teachers</a:t>
            </a:r>
          </a:p>
          <a:p>
            <a:pPr marL="628650" lvl="1" indent="-171450" rtl="0">
              <a:lnSpc>
                <a:spcPct val="115000"/>
              </a:lnSpc>
              <a:spcBef>
                <a:spcPts val="300"/>
              </a:spcBef>
              <a:buFont typeface="Arial" panose="020B0604020202020204" pitchFamily="34" charset="0"/>
              <a:buChar char="•"/>
            </a:pPr>
            <a:r>
              <a:rPr lang="en-US" dirty="0"/>
              <a:t>Question Mark – Help for anything you are working on.</a:t>
            </a:r>
          </a:p>
          <a:p>
            <a:pPr marL="628650" lvl="1" indent="-171450" rtl="0">
              <a:lnSpc>
                <a:spcPct val="115000"/>
              </a:lnSpc>
              <a:spcBef>
                <a:spcPts val="300"/>
              </a:spcBef>
              <a:buFont typeface="Arial" panose="020B0604020202020204" pitchFamily="34" charset="0"/>
              <a:buChar char="•"/>
            </a:pPr>
            <a:r>
              <a:rPr lang="en-US" dirty="0"/>
              <a:t>Person Icon – to update your account settings and to log out. </a:t>
            </a:r>
          </a:p>
          <a:p>
            <a:pPr marL="628650" lvl="1" indent="-171450" rtl="0">
              <a:lnSpc>
                <a:spcPct val="115000"/>
              </a:lnSpc>
              <a:spcBef>
                <a:spcPts val="300"/>
              </a:spcBef>
              <a:buFont typeface="Arial" panose="020B0604020202020204" pitchFamily="34" charset="0"/>
              <a:buChar char="•"/>
            </a:pPr>
            <a:r>
              <a:rPr lang="en-US" dirty="0"/>
              <a:t>Log Off is 60 minutes</a:t>
            </a:r>
          </a:p>
          <a:p>
            <a:pPr marL="171450" lvl="0" indent="-171450" rtl="0">
              <a:lnSpc>
                <a:spcPct val="115000"/>
              </a:lnSpc>
              <a:spcBef>
                <a:spcPts val="300"/>
              </a:spcBef>
              <a:buFont typeface="Arial" panose="020B0604020202020204" pitchFamily="34" charset="0"/>
              <a:buChar char="•"/>
            </a:pPr>
            <a:r>
              <a:rPr lang="en-US" b="1" dirty="0"/>
              <a:t>Left side </a:t>
            </a:r>
            <a:r>
              <a:rPr lang="en-US" dirty="0"/>
              <a:t>–Tools (tool rights driven system)</a:t>
            </a:r>
          </a:p>
          <a:p>
            <a:pPr marL="628650" lvl="1" indent="-171450" rtl="0">
              <a:lnSpc>
                <a:spcPct val="115000"/>
              </a:lnSpc>
              <a:spcBef>
                <a:spcPts val="300"/>
              </a:spcBef>
              <a:buFont typeface="Arial"/>
              <a:buChar char="•"/>
            </a:pPr>
            <a:r>
              <a:rPr lang="en-US" dirty="0"/>
              <a:t>App</a:t>
            </a:r>
            <a:r>
              <a:rPr lang="en-US" baseline="0" dirty="0"/>
              <a:t> Switcher – You start on Campus Instruction and have the option of switching to Campus Tools or Campus Community.</a:t>
            </a:r>
            <a:endParaRPr lang="en-US" dirty="0"/>
          </a:p>
          <a:p>
            <a:pPr marL="171450" lvl="0" indent="-171450" rtl="0">
              <a:lnSpc>
                <a:spcPct val="115000"/>
              </a:lnSpc>
              <a:spcBef>
                <a:spcPts val="300"/>
              </a:spcBef>
              <a:buFont typeface="Arial" panose="020B0604020202020204" pitchFamily="34" charset="0"/>
              <a:buChar char="•"/>
            </a:pPr>
            <a:r>
              <a:rPr lang="en-US" b="1" dirty="0"/>
              <a:t>Middle</a:t>
            </a:r>
            <a:r>
              <a:rPr lang="en-US" dirty="0"/>
              <a:t> is work area (Control Center is  always the default “home” screen). </a:t>
            </a:r>
          </a:p>
          <a:p>
            <a:pPr lvl="0">
              <a:spcBef>
                <a:spcPts val="0"/>
              </a:spcBef>
              <a:buClr>
                <a:schemeClr val="dk1"/>
              </a:buClr>
              <a:buSzPct val="91666"/>
              <a:buFont typeface="Arial"/>
              <a:buNone/>
            </a:pPr>
            <a:endParaRPr dirty="0"/>
          </a:p>
          <a:p>
            <a:pPr lvl="0" rtl="0">
              <a:spcBef>
                <a:spcPts val="0"/>
              </a:spcBef>
              <a:buNone/>
            </a:pPr>
            <a:endParaRPr dirty="0"/>
          </a:p>
        </p:txBody>
      </p:sp>
      <p:sp>
        <p:nvSpPr>
          <p:cNvPr id="108" name="Shape 108"/>
          <p:cNvSpPr>
            <a:spLocks noGrp="1" noRot="1" noChangeAspect="1"/>
          </p:cNvSpPr>
          <p:nvPr>
            <p:ph type="sldImg" idx="2"/>
          </p:nvPr>
        </p:nvSpPr>
        <p:spPr>
          <a:xfrm>
            <a:off x="1181100" y="698500"/>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Shape 122"/>
          <p:cNvSpPr>
            <a:spLocks noGrp="1" noRot="1" noChangeAspect="1"/>
          </p:cNvSpPr>
          <p:nvPr>
            <p:ph type="sldImg" idx="2"/>
          </p:nvPr>
        </p:nvSpPr>
        <p:spPr>
          <a:xfrm>
            <a:off x="1181100" y="698500"/>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23" name="Shape 123"/>
          <p:cNvSpPr txBox="1">
            <a:spLocks noGrp="1"/>
          </p:cNvSpPr>
          <p:nvPr>
            <p:ph type="body" idx="1"/>
          </p:nvPr>
        </p:nvSpPr>
        <p:spPr>
          <a:xfrm>
            <a:off x="701039" y="4415791"/>
            <a:ext cx="5608319" cy="4183379"/>
          </a:xfrm>
          <a:prstGeom prst="rect">
            <a:avLst/>
          </a:prstGeom>
          <a:noFill/>
          <a:ln>
            <a:noFill/>
          </a:ln>
        </p:spPr>
        <p:txBody>
          <a:bodyPr lIns="93150" tIns="46575" rIns="93150" bIns="46575" anchor="t" anchorCtr="0">
            <a:noAutofit/>
          </a:bodyPr>
          <a:lstStyle/>
          <a:p>
            <a:pPr marL="0" marR="0" lvl="0" indent="0" algn="l" rtl="0">
              <a:spcBef>
                <a:spcPts val="0"/>
              </a:spcBef>
              <a:buSzPct val="25000"/>
              <a:buNone/>
            </a:pPr>
            <a:r>
              <a:rPr lang="en-US" sz="1200" b="1" i="0" u="none" strike="noStrike" cap="none" dirty="0">
                <a:solidFill>
                  <a:schemeClr val="dk1"/>
                </a:solidFill>
                <a:latin typeface="Calibri"/>
                <a:ea typeface="Calibri"/>
                <a:cs typeface="Calibri"/>
                <a:sym typeface="Calibri"/>
              </a:rPr>
              <a:t>Account Settings – </a:t>
            </a:r>
            <a:r>
              <a:rPr lang="en-US" sz="1200" b="0" i="0" u="none" strike="noStrike" cap="none" dirty="0">
                <a:solidFill>
                  <a:schemeClr val="dk1"/>
                </a:solidFill>
                <a:latin typeface="Calibri"/>
                <a:ea typeface="Calibri"/>
                <a:cs typeface="Calibri"/>
                <a:sym typeface="Calibri"/>
              </a:rPr>
              <a:t>where you can set up how you want to see things in Campus Instruction. </a:t>
            </a:r>
          </a:p>
          <a:p>
            <a:pPr marL="0" marR="0" lvl="0" indent="0" algn="l" rtl="0">
              <a:spcBef>
                <a:spcPts val="0"/>
              </a:spcBef>
              <a:buSzPct val="25000"/>
              <a:buNone/>
            </a:pPr>
            <a:endParaRPr dirty="0"/>
          </a:p>
          <a:p>
            <a:pPr marL="171450" marR="0" lvl="0" indent="-171450" algn="l" rtl="0">
              <a:spcBef>
                <a:spcPts val="0"/>
              </a:spcBef>
              <a:buClr>
                <a:schemeClr val="dk1"/>
              </a:buClr>
              <a:buSzPct val="100000"/>
              <a:buFont typeface="Arial"/>
              <a:buChar char="•"/>
            </a:pPr>
            <a:r>
              <a:rPr lang="en-US" sz="1200" b="0" i="0" u="none" strike="noStrike" cap="none" dirty="0">
                <a:solidFill>
                  <a:schemeClr val="dk1"/>
                </a:solidFill>
                <a:latin typeface="Calibri"/>
                <a:ea typeface="Calibri"/>
                <a:cs typeface="Calibri"/>
                <a:sym typeface="Calibri"/>
              </a:rPr>
              <a:t>First drop down – </a:t>
            </a:r>
            <a:r>
              <a:rPr lang="en-US" dirty="0"/>
              <a:t>Set Campus Instruction as default if it’s not done in your live site</a:t>
            </a:r>
          </a:p>
          <a:p>
            <a:pPr marL="171450" marR="0" lvl="0" indent="-171450" algn="l" rtl="0">
              <a:spcBef>
                <a:spcPts val="0"/>
              </a:spcBef>
              <a:buClr>
                <a:schemeClr val="dk1"/>
              </a:buClr>
              <a:buSzPct val="100000"/>
              <a:buFont typeface="Arial"/>
              <a:buChar char="•"/>
            </a:pPr>
            <a:r>
              <a:rPr lang="en-US" sz="1200" b="1" i="0" u="none" strike="noStrike" cap="none" dirty="0">
                <a:solidFill>
                  <a:schemeClr val="dk1"/>
                </a:solidFill>
                <a:latin typeface="Calibri"/>
                <a:ea typeface="Calibri"/>
                <a:cs typeface="Calibri"/>
                <a:sym typeface="Calibri"/>
              </a:rPr>
              <a:t>Active Students Only </a:t>
            </a:r>
            <a:r>
              <a:rPr lang="en-US" sz="1200" b="0" i="0" u="none" strike="noStrike" cap="none" dirty="0">
                <a:solidFill>
                  <a:schemeClr val="dk1"/>
                </a:solidFill>
                <a:latin typeface="Calibri"/>
                <a:ea typeface="Calibri"/>
                <a:cs typeface="Calibri"/>
                <a:sym typeface="Calibri"/>
              </a:rPr>
              <a:t>– this option will hide dropped students from Grade Book and Student Groups. We recommend that you don’t check.</a:t>
            </a:r>
          </a:p>
          <a:p>
            <a:pPr marR="0" lvl="0" algn="l" rtl="0">
              <a:spcBef>
                <a:spcPts val="0"/>
              </a:spcBef>
              <a:buNone/>
            </a:pPr>
            <a:endParaRPr dirty="0"/>
          </a:p>
          <a:p>
            <a:pPr marL="0" marR="0" lvl="0" indent="0" algn="l" rtl="0">
              <a:spcBef>
                <a:spcPts val="0"/>
              </a:spcBef>
              <a:buClr>
                <a:schemeClr val="dk1"/>
              </a:buClr>
              <a:buSzPct val="25000"/>
              <a:buFont typeface="Arial"/>
              <a:buNone/>
            </a:pPr>
            <a:r>
              <a:rPr lang="en-US" sz="1200" b="0" i="0" u="none" strike="noStrike" cap="none" dirty="0">
                <a:solidFill>
                  <a:schemeClr val="dk1"/>
                </a:solidFill>
                <a:latin typeface="Calibri"/>
                <a:ea typeface="Calibri"/>
                <a:cs typeface="Calibri"/>
                <a:sym typeface="Calibri"/>
              </a:rPr>
              <a:t>We recommend you do check all below</a:t>
            </a:r>
            <a:r>
              <a:rPr lang="en-US" dirty="0"/>
              <a:t> </a:t>
            </a:r>
            <a:r>
              <a:rPr lang="en-US" b="1" dirty="0"/>
              <a:t>except Use Seating Chart for Attendance</a:t>
            </a:r>
            <a:r>
              <a:rPr lang="en-US" dirty="0"/>
              <a:t>. Seating charts won’t be set up yet so it can be confusing. </a:t>
            </a:r>
          </a:p>
          <a:p>
            <a:pPr marL="171450" marR="0" lvl="0" indent="-171450" algn="l" rtl="0">
              <a:spcBef>
                <a:spcPts val="0"/>
              </a:spcBef>
              <a:buClr>
                <a:schemeClr val="dk1"/>
              </a:buClr>
              <a:buSzPct val="100000"/>
              <a:buFont typeface="Arial"/>
              <a:buChar char="•"/>
            </a:pPr>
            <a:r>
              <a:rPr lang="en-US" sz="1200" b="1" i="0" u="none" strike="noStrike" cap="none" dirty="0">
                <a:solidFill>
                  <a:schemeClr val="dk1"/>
                </a:solidFill>
                <a:latin typeface="Calibri"/>
                <a:ea typeface="Calibri"/>
                <a:cs typeface="Calibri"/>
                <a:sym typeface="Calibri"/>
              </a:rPr>
              <a:t>Show Student Number </a:t>
            </a:r>
            <a:r>
              <a:rPr lang="en-US" sz="1200" b="0" i="0" u="none" strike="noStrike" cap="none" dirty="0">
                <a:solidFill>
                  <a:schemeClr val="dk1"/>
                </a:solidFill>
                <a:latin typeface="Calibri"/>
                <a:ea typeface="Calibri"/>
                <a:cs typeface="Calibri"/>
                <a:sym typeface="Calibri"/>
              </a:rPr>
              <a:t>- this option will display the student number on Attendance, Roster, Student Groups, and Post Grades.</a:t>
            </a:r>
          </a:p>
          <a:p>
            <a:pPr marL="171450" marR="0" lvl="0" indent="-171450" algn="l" rtl="0">
              <a:spcBef>
                <a:spcPts val="0"/>
              </a:spcBef>
              <a:buClr>
                <a:schemeClr val="dk1"/>
              </a:buClr>
              <a:buSzPct val="100000"/>
              <a:buFont typeface="Arial"/>
              <a:buChar char="•"/>
            </a:pPr>
            <a:r>
              <a:rPr lang="en-US" sz="1200" b="1" i="0" u="none" strike="noStrike" cap="none" dirty="0">
                <a:solidFill>
                  <a:schemeClr val="dk1"/>
                </a:solidFill>
                <a:latin typeface="Calibri"/>
                <a:ea typeface="Calibri"/>
                <a:cs typeface="Calibri"/>
                <a:sym typeface="Calibri"/>
              </a:rPr>
              <a:t>Show Student Picture </a:t>
            </a:r>
            <a:r>
              <a:rPr lang="en-US" sz="1200" b="0" i="0" u="none" strike="noStrike" cap="none" dirty="0">
                <a:solidFill>
                  <a:schemeClr val="dk1"/>
                </a:solidFill>
                <a:latin typeface="Calibri"/>
                <a:ea typeface="Calibri"/>
                <a:cs typeface="Calibri"/>
                <a:sym typeface="Calibri"/>
              </a:rPr>
              <a:t>– This option will display the student picture on Attendance, Grade Book, Roster, Seating Charts, etc.</a:t>
            </a:r>
          </a:p>
          <a:p>
            <a:pPr marL="171450" marR="0" lvl="0" indent="-171450" algn="l" rtl="0">
              <a:spcBef>
                <a:spcPts val="0"/>
              </a:spcBef>
              <a:buClr>
                <a:schemeClr val="dk1"/>
              </a:buClr>
              <a:buSzPct val="100000"/>
              <a:buFont typeface="Arial"/>
              <a:buChar char="•"/>
            </a:pPr>
            <a:r>
              <a:rPr lang="en-US" b="1" dirty="0"/>
              <a:t>*</a:t>
            </a:r>
            <a:r>
              <a:rPr lang="en-US" sz="1200" b="1" i="0" u="none" strike="noStrike" cap="none" dirty="0">
                <a:solidFill>
                  <a:schemeClr val="dk1"/>
                </a:solidFill>
                <a:latin typeface="Calibri"/>
                <a:ea typeface="Calibri"/>
                <a:cs typeface="Calibri"/>
                <a:sym typeface="Calibri"/>
              </a:rPr>
              <a:t>Use Seating Chart for Attendance </a:t>
            </a:r>
            <a:r>
              <a:rPr lang="en-US" sz="1200" b="0" i="0" u="none" strike="noStrike" cap="none" dirty="0">
                <a:solidFill>
                  <a:schemeClr val="dk1"/>
                </a:solidFill>
                <a:latin typeface="Calibri"/>
                <a:ea typeface="Calibri"/>
                <a:cs typeface="Calibri"/>
                <a:sym typeface="Calibri"/>
              </a:rPr>
              <a:t>– this option will display the seating chart on the Attendance screen. </a:t>
            </a:r>
            <a:r>
              <a:rPr lang="en-US" sz="1200" b="1" i="0" u="none" strike="noStrike" cap="none" dirty="0">
                <a:solidFill>
                  <a:schemeClr val="dk1"/>
                </a:solidFill>
              </a:rPr>
              <a:t>Note</a:t>
            </a:r>
            <a:r>
              <a:rPr lang="en-US" sz="1200" b="0" i="0" u="none" strike="noStrike" cap="none" dirty="0">
                <a:solidFill>
                  <a:schemeClr val="dk1"/>
                </a:solidFill>
                <a:latin typeface="Calibri"/>
                <a:ea typeface="Calibri"/>
                <a:cs typeface="Calibri"/>
                <a:sym typeface="Calibri"/>
              </a:rPr>
              <a:t>: Trainer should demonstrate what it looks like if they checked the box vs. not checking the box.</a:t>
            </a:r>
          </a:p>
          <a:p>
            <a:pPr marL="171450" marR="0" lvl="0" indent="-171450" algn="l" rtl="0">
              <a:spcBef>
                <a:spcPts val="0"/>
              </a:spcBef>
              <a:buClr>
                <a:schemeClr val="dk1"/>
              </a:buClr>
              <a:buSzPct val="100000"/>
              <a:buFont typeface="Arial"/>
              <a:buChar char="•"/>
            </a:pPr>
            <a:r>
              <a:rPr lang="en-US" sz="1200" b="1" i="0" u="none" strike="noStrike" cap="none" dirty="0">
                <a:solidFill>
                  <a:schemeClr val="dk1"/>
                </a:solidFill>
                <a:latin typeface="Calibri"/>
                <a:ea typeface="Calibri"/>
                <a:cs typeface="Calibri"/>
                <a:sym typeface="Calibri"/>
              </a:rPr>
              <a:t>Use Canned Comments </a:t>
            </a:r>
            <a:r>
              <a:rPr lang="en-US" sz="1200" b="0" i="0" u="none" strike="noStrike" cap="none" dirty="0">
                <a:solidFill>
                  <a:schemeClr val="dk1"/>
                </a:solidFill>
                <a:latin typeface="Calibri"/>
                <a:ea typeface="Calibri"/>
                <a:cs typeface="Calibri"/>
                <a:sym typeface="Calibri"/>
              </a:rPr>
              <a:t>– must be checked in order to use the SDP comments</a:t>
            </a:r>
          </a:p>
          <a:p>
            <a:pPr marL="171450" marR="0" lvl="0" indent="-171450" algn="l" rtl="0">
              <a:spcBef>
                <a:spcPts val="0"/>
              </a:spcBef>
              <a:buClr>
                <a:schemeClr val="dk1"/>
              </a:buClr>
              <a:buSzPct val="100000"/>
              <a:buFont typeface="Arial"/>
              <a:buChar char="•"/>
            </a:pPr>
            <a:r>
              <a:rPr lang="en-US" sz="1200" b="0" i="0" u="none" strike="noStrike" cap="none" dirty="0">
                <a:solidFill>
                  <a:schemeClr val="dk1"/>
                </a:solidFill>
                <a:latin typeface="Calibri"/>
                <a:ea typeface="Calibri"/>
                <a:cs typeface="Calibri"/>
                <a:sym typeface="Calibri"/>
              </a:rPr>
              <a:t>Click SAVE</a:t>
            </a:r>
          </a:p>
          <a:p>
            <a:pPr lvl="0" rtl="0">
              <a:lnSpc>
                <a:spcPct val="115000"/>
              </a:lnSpc>
              <a:spcBef>
                <a:spcPts val="300"/>
              </a:spcBef>
              <a:buClr>
                <a:schemeClr val="dk1"/>
              </a:buClr>
              <a:buSzPct val="91666"/>
              <a:buFont typeface="Arial"/>
              <a:buNone/>
            </a:pPr>
            <a:endParaRPr dirty="0"/>
          </a:p>
          <a:p>
            <a:pPr lvl="0" rtl="0">
              <a:lnSpc>
                <a:spcPct val="115000"/>
              </a:lnSpc>
              <a:spcBef>
                <a:spcPts val="300"/>
              </a:spcBef>
              <a:buClr>
                <a:schemeClr val="dk1"/>
              </a:buClr>
              <a:buSzPct val="91666"/>
              <a:buFont typeface="Arial"/>
              <a:buNone/>
            </a:pPr>
            <a:endParaRPr dirty="0"/>
          </a:p>
          <a:p>
            <a:pPr marR="0" lvl="0" algn="l" rtl="0">
              <a:spcBef>
                <a:spcPts val="0"/>
              </a:spcBef>
              <a:buNone/>
            </a:pPr>
            <a:endParaRPr dirty="0"/>
          </a:p>
        </p:txBody>
      </p:sp>
      <p:sp>
        <p:nvSpPr>
          <p:cNvPr id="124" name="Shape 124"/>
          <p:cNvSpPr txBox="1">
            <a:spLocks noGrp="1"/>
          </p:cNvSpPr>
          <p:nvPr>
            <p:ph type="sldNum" idx="12"/>
          </p:nvPr>
        </p:nvSpPr>
        <p:spPr>
          <a:xfrm>
            <a:off x="3970937" y="8829967"/>
            <a:ext cx="3037839" cy="464819"/>
          </a:xfrm>
          <a:prstGeom prst="rect">
            <a:avLst/>
          </a:prstGeom>
          <a:noFill/>
          <a:ln>
            <a:noFill/>
          </a:ln>
        </p:spPr>
        <p:txBody>
          <a:bodyPr lIns="93150" tIns="46575" rIns="93150" bIns="46575"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7</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Shape 135"/>
          <p:cNvSpPr>
            <a:spLocks noGrp="1" noRot="1" noChangeAspect="1"/>
          </p:cNvSpPr>
          <p:nvPr>
            <p:ph type="sldImg" idx="2"/>
          </p:nvPr>
        </p:nvSpPr>
        <p:spPr>
          <a:xfrm>
            <a:off x="1181100" y="698500"/>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36" name="Shape 136"/>
          <p:cNvSpPr txBox="1">
            <a:spLocks noGrp="1"/>
          </p:cNvSpPr>
          <p:nvPr>
            <p:ph type="body" idx="1"/>
          </p:nvPr>
        </p:nvSpPr>
        <p:spPr>
          <a:xfrm>
            <a:off x="701039" y="4415791"/>
            <a:ext cx="5608200" cy="4183500"/>
          </a:xfrm>
          <a:prstGeom prst="rect">
            <a:avLst/>
          </a:prstGeom>
          <a:noFill/>
          <a:ln>
            <a:noFill/>
          </a:ln>
        </p:spPr>
        <p:txBody>
          <a:bodyPr lIns="93150" tIns="46575" rIns="93150" bIns="46575" anchor="t" anchorCtr="0">
            <a:noAutofit/>
          </a:bodyPr>
          <a:lstStyle/>
          <a:p>
            <a:pPr lvl="0" rtl="0">
              <a:spcBef>
                <a:spcPts val="0"/>
              </a:spcBef>
              <a:buClr>
                <a:srgbClr val="000000"/>
              </a:buClr>
              <a:buSzPct val="91666"/>
              <a:buFont typeface="Arial"/>
              <a:buNone/>
            </a:pPr>
            <a:r>
              <a:rPr lang="en-US" b="1" dirty="0"/>
              <a:t>Activity 1: Account Settings  </a:t>
            </a:r>
            <a:r>
              <a:rPr lang="en-US" dirty="0"/>
              <a:t>(Stepper Page # 1)</a:t>
            </a:r>
          </a:p>
          <a:p>
            <a:pPr lvl="0" rtl="0">
              <a:spcBef>
                <a:spcPts val="0"/>
              </a:spcBef>
              <a:buClr>
                <a:srgbClr val="000000"/>
              </a:buClr>
              <a:buSzPct val="91666"/>
              <a:buFont typeface="Arial"/>
              <a:buNone/>
            </a:pPr>
            <a:r>
              <a:rPr lang="en-US" dirty="0"/>
              <a:t>Have the participants walk through the account settings activity.</a:t>
            </a:r>
          </a:p>
          <a:p>
            <a:pPr lvl="0" rtl="0">
              <a:spcBef>
                <a:spcPts val="0"/>
              </a:spcBef>
              <a:buClr>
                <a:srgbClr val="000000"/>
              </a:buClr>
              <a:buSzPct val="91666"/>
              <a:buFont typeface="Arial"/>
              <a:buNone/>
            </a:pPr>
            <a:endParaRPr dirty="0"/>
          </a:p>
          <a:p>
            <a:pPr lvl="0" rtl="0">
              <a:spcBef>
                <a:spcPts val="0"/>
              </a:spcBef>
              <a:buNone/>
            </a:pPr>
            <a:r>
              <a:rPr lang="en-US" b="0" dirty="0"/>
              <a:t>Do not check off Use seating charts (they will get an error when they get to attendance)</a:t>
            </a:r>
          </a:p>
          <a:p>
            <a:pPr lvl="0" rtl="0">
              <a:spcBef>
                <a:spcPts val="0"/>
              </a:spcBef>
              <a:buClr>
                <a:srgbClr val="000000"/>
              </a:buClr>
              <a:buSzPct val="91666"/>
              <a:buFont typeface="Arial"/>
              <a:buNone/>
            </a:pPr>
            <a:endParaRPr dirty="0"/>
          </a:p>
          <a:p>
            <a:pPr lvl="0" rtl="0">
              <a:lnSpc>
                <a:spcPct val="115000"/>
              </a:lnSpc>
              <a:spcBef>
                <a:spcPts val="300"/>
              </a:spcBef>
              <a:buClr>
                <a:schemeClr val="dk1"/>
              </a:buClr>
              <a:buSzPct val="91666"/>
              <a:buFont typeface="Arial"/>
              <a:buNone/>
            </a:pPr>
            <a:endParaRPr dirty="0"/>
          </a:p>
          <a:p>
            <a:pPr lvl="0" rtl="0">
              <a:lnSpc>
                <a:spcPct val="115000"/>
              </a:lnSpc>
              <a:spcBef>
                <a:spcPts val="300"/>
              </a:spcBef>
              <a:buClr>
                <a:schemeClr val="dk1"/>
              </a:buClr>
              <a:buSzPct val="91666"/>
              <a:buFont typeface="Arial"/>
              <a:buNone/>
            </a:pPr>
            <a:endParaRPr dirty="0"/>
          </a:p>
          <a:p>
            <a:pPr marR="0" lvl="0" algn="l" rtl="0">
              <a:spcBef>
                <a:spcPts val="0"/>
              </a:spcBef>
              <a:buNone/>
            </a:pPr>
            <a:endParaRPr dirty="0"/>
          </a:p>
        </p:txBody>
      </p:sp>
      <p:sp>
        <p:nvSpPr>
          <p:cNvPr id="137" name="Shape 137"/>
          <p:cNvSpPr txBox="1">
            <a:spLocks noGrp="1"/>
          </p:cNvSpPr>
          <p:nvPr>
            <p:ph type="sldNum" idx="12"/>
          </p:nvPr>
        </p:nvSpPr>
        <p:spPr>
          <a:xfrm>
            <a:off x="3970937" y="8829967"/>
            <a:ext cx="3037800" cy="464700"/>
          </a:xfrm>
          <a:prstGeom prst="rect">
            <a:avLst/>
          </a:prstGeom>
          <a:noFill/>
          <a:ln>
            <a:noFill/>
          </a:ln>
        </p:spPr>
        <p:txBody>
          <a:bodyPr lIns="93150" tIns="46575" rIns="93150" bIns="46575"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8</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Shape 148"/>
          <p:cNvSpPr>
            <a:spLocks noGrp="1" noRot="1" noChangeAspect="1"/>
          </p:cNvSpPr>
          <p:nvPr>
            <p:ph type="sldImg" idx="2"/>
          </p:nvPr>
        </p:nvSpPr>
        <p:spPr>
          <a:xfrm>
            <a:off x="1181100" y="698500"/>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49" name="Shape 149"/>
          <p:cNvSpPr txBox="1">
            <a:spLocks noGrp="1"/>
          </p:cNvSpPr>
          <p:nvPr>
            <p:ph type="body" idx="1"/>
          </p:nvPr>
        </p:nvSpPr>
        <p:spPr>
          <a:xfrm>
            <a:off x="701039" y="4415791"/>
            <a:ext cx="5608200" cy="4183500"/>
          </a:xfrm>
          <a:prstGeom prst="rect">
            <a:avLst/>
          </a:prstGeom>
          <a:noFill/>
          <a:ln>
            <a:noFill/>
          </a:ln>
        </p:spPr>
        <p:txBody>
          <a:bodyPr lIns="93150" tIns="46575" rIns="93150" bIns="46575" anchor="t" anchorCtr="0">
            <a:noAutofit/>
          </a:bodyPr>
          <a:lstStyle/>
          <a:p>
            <a:pPr marL="0" marR="0" lvl="0" indent="0" algn="l" rtl="0">
              <a:spcBef>
                <a:spcPts val="0"/>
              </a:spcBef>
              <a:buClr>
                <a:schemeClr val="dk1"/>
              </a:buClr>
              <a:buSzPct val="25000"/>
              <a:buFont typeface="Arial"/>
              <a:buNone/>
            </a:pPr>
            <a:r>
              <a:rPr lang="en-US" sz="1200" b="0" i="0" u="none" strike="noStrike" cap="none" dirty="0">
                <a:solidFill>
                  <a:schemeClr val="dk1"/>
                </a:solidFill>
                <a:latin typeface="Calibri"/>
                <a:ea typeface="Calibri"/>
                <a:cs typeface="Calibri"/>
                <a:sym typeface="Calibri"/>
              </a:rPr>
              <a:t>Please review this with the group. </a:t>
            </a:r>
          </a:p>
          <a:p>
            <a:pPr lvl="0" rtl="0">
              <a:lnSpc>
                <a:spcPct val="115000"/>
              </a:lnSpc>
              <a:spcBef>
                <a:spcPts val="300"/>
              </a:spcBef>
              <a:buClr>
                <a:schemeClr val="dk1"/>
              </a:buClr>
              <a:buSzPct val="91666"/>
              <a:buFont typeface="Arial"/>
              <a:buNone/>
            </a:pPr>
            <a:r>
              <a:rPr lang="en-US" b="1" u="sng" dirty="0"/>
              <a:t>Roster</a:t>
            </a:r>
            <a:endParaRPr lang="en-US" u="sng" dirty="0"/>
          </a:p>
          <a:p>
            <a:pPr marL="171450" marR="0" lvl="0" indent="-171450" algn="l" rtl="0">
              <a:spcBef>
                <a:spcPts val="0"/>
              </a:spcBef>
              <a:buClr>
                <a:schemeClr val="dk1"/>
              </a:buClr>
              <a:buSzPct val="100000"/>
              <a:buFont typeface="Arial"/>
              <a:buChar char="•"/>
            </a:pPr>
            <a:r>
              <a:rPr lang="en-US" sz="1200" b="0" i="0" u="none" strike="noStrike" cap="none" dirty="0">
                <a:solidFill>
                  <a:schemeClr val="dk1"/>
                </a:solidFill>
                <a:latin typeface="Calibri"/>
                <a:ea typeface="Calibri"/>
                <a:cs typeface="Calibri"/>
                <a:sym typeface="Calibri"/>
              </a:rPr>
              <a:t>This is where you go to see all of your students.  Can see incoming students (show in green for 10 days) as well as dropped students</a:t>
            </a:r>
            <a:r>
              <a:rPr lang="en-US" dirty="0"/>
              <a:t>, if you did not check Active students only in Account Setting.</a:t>
            </a:r>
          </a:p>
          <a:p>
            <a:pPr marL="171450" marR="0" lvl="0" indent="-171450" algn="l" rtl="0">
              <a:spcBef>
                <a:spcPts val="0"/>
              </a:spcBef>
              <a:buClr>
                <a:schemeClr val="dk1"/>
              </a:buClr>
              <a:buSzPct val="100000"/>
              <a:buFont typeface="Arial"/>
              <a:buChar char="•"/>
            </a:pPr>
            <a:r>
              <a:rPr lang="en-US" dirty="0"/>
              <a:t>Demonstrate hover text over Flags and Health Conditions. Click on Health Conditions for further information.</a:t>
            </a:r>
          </a:p>
          <a:p>
            <a:pPr marL="171450" marR="0" lvl="0" indent="-171450" algn="l" rtl="0">
              <a:spcBef>
                <a:spcPts val="0"/>
              </a:spcBef>
              <a:buClr>
                <a:schemeClr val="dk1"/>
              </a:buClr>
              <a:buSzPct val="100000"/>
              <a:buFont typeface="Arial"/>
              <a:buChar char="•"/>
            </a:pPr>
            <a:r>
              <a:rPr lang="en-US" dirty="0"/>
              <a:t>Demonstrate </a:t>
            </a:r>
            <a:r>
              <a:rPr lang="en-US" sz="1200" b="0" i="0" u="none" strike="noStrike" cap="none" dirty="0">
                <a:solidFill>
                  <a:schemeClr val="dk1"/>
                </a:solidFill>
                <a:latin typeface="Calibri"/>
                <a:ea typeface="Calibri"/>
                <a:cs typeface="Calibri"/>
                <a:sym typeface="Calibri"/>
              </a:rPr>
              <a:t>clicking on the student name </a:t>
            </a:r>
            <a:r>
              <a:rPr lang="en-US" dirty="0"/>
              <a:t>to </a:t>
            </a:r>
            <a:r>
              <a:rPr lang="en-US" sz="1200" b="0" i="0" u="none" strike="noStrike" cap="none" dirty="0">
                <a:solidFill>
                  <a:schemeClr val="dk1"/>
                </a:solidFill>
                <a:latin typeface="Calibri"/>
                <a:ea typeface="Calibri"/>
                <a:cs typeface="Calibri"/>
                <a:sym typeface="Calibri"/>
              </a:rPr>
              <a:t>show Student’s </a:t>
            </a:r>
            <a:r>
              <a:rPr lang="en-US" dirty="0"/>
              <a:t>Contact information</a:t>
            </a:r>
            <a:r>
              <a:rPr lang="en-US" sz="1200" b="0" i="0" u="none" strike="noStrike" cap="none" dirty="0">
                <a:solidFill>
                  <a:schemeClr val="dk1"/>
                </a:solidFill>
                <a:latin typeface="Calibri"/>
                <a:ea typeface="Calibri"/>
                <a:cs typeface="Calibri"/>
                <a:sym typeface="Calibri"/>
              </a:rPr>
              <a:t>. </a:t>
            </a:r>
            <a:r>
              <a:rPr lang="en-US" dirty="0"/>
              <a:t>C</a:t>
            </a:r>
            <a:r>
              <a:rPr lang="en-US" sz="1200" b="0" i="0" u="none" strike="noStrike" cap="none" dirty="0">
                <a:solidFill>
                  <a:schemeClr val="dk1"/>
                </a:solidFill>
                <a:latin typeface="Calibri"/>
                <a:ea typeface="Calibri"/>
                <a:cs typeface="Calibri"/>
                <a:sym typeface="Calibri"/>
              </a:rPr>
              <a:t>lick on</a:t>
            </a:r>
            <a:r>
              <a:rPr lang="en-US" sz="1200" b="1" i="0" u="none" strike="noStrike" cap="none" dirty="0">
                <a:solidFill>
                  <a:schemeClr val="dk1"/>
                </a:solidFill>
              </a:rPr>
              <a:t> To Student Information</a:t>
            </a:r>
            <a:r>
              <a:rPr lang="en-US" sz="1200" b="0" i="0" u="none" strike="noStrike" cap="none" dirty="0">
                <a:solidFill>
                  <a:schemeClr val="dk1"/>
                </a:solidFill>
                <a:latin typeface="Calibri"/>
                <a:ea typeface="Calibri"/>
                <a:cs typeface="Calibri"/>
                <a:sym typeface="Calibri"/>
              </a:rPr>
              <a:t> and it will take you to </a:t>
            </a:r>
            <a:r>
              <a:rPr lang="en-US" sz="1200" b="1" i="0" u="none" strike="noStrike" cap="none" dirty="0">
                <a:solidFill>
                  <a:schemeClr val="dk1"/>
                </a:solidFill>
              </a:rPr>
              <a:t>Campus Tools</a:t>
            </a:r>
            <a:r>
              <a:rPr lang="en-US" sz="1200" b="0" i="0" u="none" strike="noStrike" cap="none" dirty="0">
                <a:solidFill>
                  <a:schemeClr val="dk1"/>
                </a:solidFill>
                <a:latin typeface="Calibri"/>
                <a:ea typeface="Calibri"/>
                <a:cs typeface="Calibri"/>
                <a:sym typeface="Calibri"/>
              </a:rPr>
              <a:t>.</a:t>
            </a:r>
          </a:p>
          <a:p>
            <a:pPr marL="0" marR="0" lvl="0" indent="0" algn="l" rtl="0">
              <a:spcBef>
                <a:spcPts val="0"/>
              </a:spcBef>
              <a:buClr>
                <a:schemeClr val="dk1"/>
              </a:buClr>
              <a:buSzPct val="100000"/>
              <a:buFont typeface="Arial"/>
              <a:buNone/>
            </a:pPr>
            <a:endParaRPr lang="en-US" sz="1200" b="0" i="0" u="none" strike="noStrike" cap="none" dirty="0">
              <a:solidFill>
                <a:schemeClr val="dk1"/>
              </a:solidFill>
              <a:latin typeface="Calibri"/>
              <a:ea typeface="Calibri"/>
              <a:cs typeface="Calibri"/>
              <a:sym typeface="Calibri"/>
            </a:endParaRPr>
          </a:p>
          <a:p>
            <a:pPr marL="171450" marR="0" lvl="0" indent="-171450" algn="l" rtl="0">
              <a:spcBef>
                <a:spcPts val="0"/>
              </a:spcBef>
              <a:buClr>
                <a:schemeClr val="dk1"/>
              </a:buClr>
              <a:buSzPct val="100000"/>
              <a:buFont typeface="Arial"/>
              <a:buChar char="•"/>
            </a:pPr>
            <a:r>
              <a:rPr lang="en-US" sz="1200" b="0" i="0" u="none" strike="noStrike" cap="none" dirty="0">
                <a:solidFill>
                  <a:schemeClr val="dk1"/>
                </a:solidFill>
                <a:latin typeface="Calibri"/>
                <a:ea typeface="Calibri"/>
                <a:cs typeface="Calibri"/>
                <a:sym typeface="Calibri"/>
              </a:rPr>
              <a:t>Use this as an opportunity to show </a:t>
            </a:r>
            <a:r>
              <a:rPr lang="en-US" sz="1200" b="1" i="0" u="none" strike="noStrike" cap="none" dirty="0">
                <a:solidFill>
                  <a:schemeClr val="dk1"/>
                </a:solidFill>
              </a:rPr>
              <a:t>Campus Tools</a:t>
            </a:r>
            <a:r>
              <a:rPr lang="en-US" sz="1200" b="0" i="0" u="none" strike="noStrike" cap="none" dirty="0">
                <a:solidFill>
                  <a:schemeClr val="dk1"/>
                </a:solidFill>
                <a:latin typeface="Calibri"/>
                <a:ea typeface="Calibri"/>
                <a:cs typeface="Calibri"/>
                <a:sym typeface="Calibri"/>
              </a:rPr>
              <a:t> – What tabs teachers have access to (Summary, Schedule, Attendance, Grades) and how to use the App switcher to get back to Campus instruction. </a:t>
            </a:r>
          </a:p>
          <a:p>
            <a:pPr marL="171450" marR="0" lvl="0" indent="-171450" algn="l" rtl="0">
              <a:spcBef>
                <a:spcPts val="0"/>
              </a:spcBef>
              <a:buClr>
                <a:schemeClr val="dk1"/>
              </a:buClr>
              <a:buSzPct val="100000"/>
              <a:buFont typeface="Arial"/>
              <a:buChar char="•"/>
            </a:pPr>
            <a:endParaRPr lang="en-US" sz="1200" b="0" i="0" u="none" strike="noStrike" cap="none" dirty="0">
              <a:solidFill>
                <a:schemeClr val="dk1"/>
              </a:solidFill>
              <a:latin typeface="Calibri"/>
              <a:ea typeface="Calibri"/>
              <a:cs typeface="Calibri"/>
              <a:sym typeface="Calibri"/>
            </a:endParaRPr>
          </a:p>
          <a:p>
            <a:pPr marL="171450" marR="0" lvl="0" indent="-171450" algn="l" rtl="0">
              <a:spcBef>
                <a:spcPts val="0"/>
              </a:spcBef>
              <a:buClr>
                <a:schemeClr val="dk1"/>
              </a:buClr>
              <a:buSzPct val="100000"/>
              <a:buFont typeface="Arial"/>
              <a:buChar char="•"/>
            </a:pPr>
            <a:r>
              <a:rPr lang="en-US" sz="1200" b="1" i="0" u="none" strike="noStrike" cap="none" dirty="0">
                <a:solidFill>
                  <a:schemeClr val="dk1"/>
                </a:solidFill>
                <a:latin typeface="Calibri"/>
                <a:ea typeface="Calibri"/>
                <a:cs typeface="Calibri"/>
                <a:sym typeface="Calibri"/>
              </a:rPr>
              <a:t>Note</a:t>
            </a:r>
            <a:r>
              <a:rPr lang="en-US" sz="1200" b="0" i="0" u="none" strike="noStrike" cap="none" dirty="0">
                <a:solidFill>
                  <a:schemeClr val="dk1"/>
                </a:solidFill>
                <a:latin typeface="Calibri"/>
                <a:ea typeface="Calibri"/>
                <a:cs typeface="Calibri"/>
                <a:sym typeface="Calibri"/>
              </a:rPr>
              <a:t>:  Discuss tabs and navigation. Search &gt; Last name, </a:t>
            </a:r>
            <a:r>
              <a:rPr lang="en-US" dirty="0"/>
              <a:t>F</a:t>
            </a:r>
            <a:r>
              <a:rPr lang="en-US" sz="1200" b="0" i="0" u="none" strike="noStrike" cap="none" dirty="0">
                <a:solidFill>
                  <a:schemeClr val="dk1"/>
                </a:solidFill>
                <a:latin typeface="Calibri"/>
                <a:ea typeface="Calibri"/>
                <a:cs typeface="Calibri"/>
                <a:sym typeface="Calibri"/>
              </a:rPr>
              <a:t>irst name.</a:t>
            </a:r>
          </a:p>
          <a:p>
            <a:pPr marR="0" lvl="0" algn="l" rtl="0">
              <a:spcBef>
                <a:spcPts val="0"/>
              </a:spcBef>
              <a:buNone/>
            </a:pPr>
            <a:endParaRPr dirty="0"/>
          </a:p>
          <a:p>
            <a:pPr lvl="0" rtl="0">
              <a:lnSpc>
                <a:spcPct val="115000"/>
              </a:lnSpc>
              <a:spcBef>
                <a:spcPts val="300"/>
              </a:spcBef>
              <a:buClr>
                <a:schemeClr val="dk1"/>
              </a:buClr>
              <a:buSzPct val="91666"/>
              <a:buFont typeface="Arial"/>
              <a:buNone/>
            </a:pPr>
            <a:endParaRPr dirty="0"/>
          </a:p>
          <a:p>
            <a:pPr lvl="0" rtl="0">
              <a:lnSpc>
                <a:spcPct val="115000"/>
              </a:lnSpc>
              <a:spcBef>
                <a:spcPts val="300"/>
              </a:spcBef>
              <a:buClr>
                <a:schemeClr val="dk1"/>
              </a:buClr>
              <a:buSzPct val="91666"/>
              <a:buFont typeface="Arial"/>
              <a:buNone/>
            </a:pPr>
            <a:endParaRPr dirty="0"/>
          </a:p>
          <a:p>
            <a:pPr lvl="0" rtl="0">
              <a:lnSpc>
                <a:spcPct val="115000"/>
              </a:lnSpc>
              <a:spcBef>
                <a:spcPts val="300"/>
              </a:spcBef>
              <a:buClr>
                <a:schemeClr val="dk1"/>
              </a:buClr>
              <a:buSzPct val="91666"/>
              <a:buFont typeface="Arial"/>
              <a:buNone/>
            </a:pPr>
            <a:endParaRPr dirty="0"/>
          </a:p>
          <a:p>
            <a:pPr marR="0" lvl="0" algn="l" rtl="0">
              <a:spcBef>
                <a:spcPts val="0"/>
              </a:spcBef>
              <a:buNone/>
            </a:pPr>
            <a:endParaRPr dirty="0"/>
          </a:p>
        </p:txBody>
      </p:sp>
      <p:sp>
        <p:nvSpPr>
          <p:cNvPr id="150" name="Shape 150"/>
          <p:cNvSpPr txBox="1">
            <a:spLocks noGrp="1"/>
          </p:cNvSpPr>
          <p:nvPr>
            <p:ph type="sldNum" idx="12"/>
          </p:nvPr>
        </p:nvSpPr>
        <p:spPr>
          <a:xfrm>
            <a:off x="3970937" y="8829967"/>
            <a:ext cx="3037800" cy="464700"/>
          </a:xfrm>
          <a:prstGeom prst="rect">
            <a:avLst/>
          </a:prstGeom>
          <a:noFill/>
          <a:ln>
            <a:noFill/>
          </a:ln>
        </p:spPr>
        <p:txBody>
          <a:bodyPr lIns="93150" tIns="46575" rIns="93150" bIns="46575"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9</a:t>
            </a:fld>
            <a:endParaRPr lang="en-US" sz="1200">
              <a:solidFill>
                <a:schemeClr val="dk1"/>
              </a:solidFill>
              <a:latin typeface="Calibri"/>
              <a:ea typeface="Calibri"/>
              <a:cs typeface="Calibri"/>
              <a:sym typeface="Calibri"/>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17"/>
        <p:cNvGrpSpPr/>
        <p:nvPr/>
      </p:nvGrpSpPr>
      <p:grpSpPr>
        <a:xfrm>
          <a:off x="0" y="0"/>
          <a:ext cx="0" cy="0"/>
          <a:chOff x="0" y="0"/>
          <a:chExt cx="0" cy="0"/>
        </a:xfrm>
      </p:grpSpPr>
      <p:sp>
        <p:nvSpPr>
          <p:cNvPr id="18" name="Shape 18"/>
          <p:cNvSpPr txBox="1">
            <a:spLocks noGrp="1"/>
          </p:cNvSpPr>
          <p:nvPr>
            <p:ph type="title"/>
          </p:nvPr>
        </p:nvSpPr>
        <p:spPr>
          <a:xfrm>
            <a:off x="457200" y="914400"/>
            <a:ext cx="8229600" cy="1143000"/>
          </a:xfrm>
          <a:prstGeom prst="rect">
            <a:avLst/>
          </a:prstGeom>
          <a:noFill/>
          <a:ln>
            <a:noFill/>
          </a:ln>
        </p:spPr>
        <p:txBody>
          <a:bodyPr lIns="91425" tIns="91425" rIns="91425" bIns="91425" anchor="ctr" anchorCtr="0"/>
          <a:lstStyle>
            <a:lvl1pPr marL="0" marR="0" lvl="0" indent="0" algn="l" rtl="0">
              <a:spcBef>
                <a:spcPts val="0"/>
              </a:spcBef>
              <a:buClr>
                <a:srgbClr val="F26126"/>
              </a:buClr>
              <a:buFont typeface="Arial"/>
              <a:buNone/>
              <a:defRPr sz="4400" b="1" i="0" u="none" strike="noStrike" cap="none">
                <a:solidFill>
                  <a:srgbClr val="F26126"/>
                </a:solidFill>
                <a:latin typeface="Arial"/>
                <a:ea typeface="Arial"/>
                <a:cs typeface="Arial"/>
                <a:sym typeface="Aria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9" name="Shape 19"/>
          <p:cNvSpPr txBox="1">
            <a:spLocks noGrp="1"/>
          </p:cNvSpPr>
          <p:nvPr>
            <p:ph type="body" idx="1"/>
          </p:nvPr>
        </p:nvSpPr>
        <p:spPr>
          <a:xfrm>
            <a:off x="457200" y="2286000"/>
            <a:ext cx="8229600" cy="3840162"/>
          </a:xfrm>
          <a:prstGeom prst="rect">
            <a:avLst/>
          </a:prstGeom>
          <a:noFill/>
          <a:ln>
            <a:noFill/>
          </a:ln>
        </p:spPr>
        <p:txBody>
          <a:bodyPr lIns="91425" tIns="91425" rIns="91425" bIns="91425" anchor="t" anchorCtr="0"/>
          <a:lstStyle>
            <a:lvl1pPr marL="342900" marR="0" lvl="0" indent="-139700" algn="l" rtl="0">
              <a:spcBef>
                <a:spcPts val="640"/>
              </a:spcBef>
              <a:buClr>
                <a:schemeClr val="dk1"/>
              </a:buClr>
              <a:buSzPct val="100000"/>
              <a:buFont typeface="Arial"/>
              <a:buChar char="•"/>
              <a:defRPr sz="3200" b="0" i="0" u="none" strike="noStrike" cap="none">
                <a:solidFill>
                  <a:schemeClr val="dk1"/>
                </a:solidFill>
                <a:latin typeface="Arial"/>
                <a:ea typeface="Arial"/>
                <a:cs typeface="Arial"/>
                <a:sym typeface="Arial"/>
              </a:defRPr>
            </a:lvl1pPr>
            <a:lvl2pPr marL="742950" marR="0" lvl="1" indent="-107950" algn="l" rtl="0">
              <a:spcBef>
                <a:spcPts val="560"/>
              </a:spcBef>
              <a:buClr>
                <a:schemeClr val="dk1"/>
              </a:buClr>
              <a:buSzPct val="100000"/>
              <a:buFont typeface="Arial"/>
              <a:buChar char="–"/>
              <a:defRPr sz="2800" b="0" i="0" u="none" strike="noStrike" cap="none">
                <a:solidFill>
                  <a:schemeClr val="dk1"/>
                </a:solidFill>
                <a:latin typeface="Arial"/>
                <a:ea typeface="Arial"/>
                <a:cs typeface="Arial"/>
                <a:sym typeface="Arial"/>
              </a:defRPr>
            </a:lvl2pPr>
            <a:lvl3pPr marL="1143000" marR="0" lvl="2" indent="-76200" algn="l" rtl="0">
              <a:spcBef>
                <a:spcPts val="480"/>
              </a:spcBef>
              <a:buClr>
                <a:schemeClr val="dk1"/>
              </a:buClr>
              <a:buSzPct val="100000"/>
              <a:buFont typeface="Arial"/>
              <a:buChar char="•"/>
              <a:defRPr sz="2400" b="0" i="0" u="none" strike="noStrike" cap="none">
                <a:solidFill>
                  <a:schemeClr val="dk1"/>
                </a:solidFill>
                <a:latin typeface="Arial"/>
                <a:ea typeface="Arial"/>
                <a:cs typeface="Arial"/>
                <a:sym typeface="Arial"/>
              </a:defRPr>
            </a:lvl3pPr>
            <a:lvl4pPr marL="1600200" marR="0" lvl="3"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4pPr>
            <a:lvl5pPr marL="2057400" marR="0" lvl="4"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PT Sans"/>
                <a:ea typeface="PT Sans"/>
                <a:cs typeface="PT Sans"/>
                <a:sym typeface="PT Sans"/>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PT Sans"/>
                <a:ea typeface="PT Sans"/>
                <a:cs typeface="PT Sans"/>
                <a:sym typeface="PT Sans"/>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PT Sans"/>
                <a:ea typeface="PT Sans"/>
                <a:cs typeface="PT Sans"/>
                <a:sym typeface="PT Sans"/>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PT Sans"/>
                <a:ea typeface="PT Sans"/>
                <a:cs typeface="PT Sans"/>
                <a:sym typeface="PT Sans"/>
              </a:defRPr>
            </a:lvl9pPr>
          </a:lstStyle>
          <a:p>
            <a:endParaRPr/>
          </a:p>
        </p:txBody>
      </p:sp>
      <p:sp>
        <p:nvSpPr>
          <p:cNvPr id="20" name="Shape 20"/>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888888"/>
                </a:solidFill>
                <a:latin typeface="PT Sans"/>
                <a:ea typeface="PT Sans"/>
                <a:cs typeface="PT Sans"/>
                <a:sym typeface="PT Sans"/>
              </a:defRPr>
            </a:lvl1pPr>
            <a:lvl2pPr marL="457200" marR="0" lvl="1" indent="0" algn="l" rtl="0">
              <a:spcBef>
                <a:spcPts val="0"/>
              </a:spcBef>
              <a:buNone/>
              <a:defRPr sz="1800" b="0" i="0" u="none" strike="noStrike" cap="none">
                <a:solidFill>
                  <a:schemeClr val="dk1"/>
                </a:solidFill>
                <a:latin typeface="PT Sans"/>
                <a:ea typeface="PT Sans"/>
                <a:cs typeface="PT Sans"/>
                <a:sym typeface="PT Sans"/>
              </a:defRPr>
            </a:lvl2pPr>
            <a:lvl3pPr marL="914400" marR="0" lvl="2" indent="0" algn="l" rtl="0">
              <a:spcBef>
                <a:spcPts val="0"/>
              </a:spcBef>
              <a:buNone/>
              <a:defRPr sz="1800" b="0" i="0" u="none" strike="noStrike" cap="none">
                <a:solidFill>
                  <a:schemeClr val="dk1"/>
                </a:solidFill>
                <a:latin typeface="PT Sans"/>
                <a:ea typeface="PT Sans"/>
                <a:cs typeface="PT Sans"/>
                <a:sym typeface="PT Sans"/>
              </a:defRPr>
            </a:lvl3pPr>
            <a:lvl4pPr marL="1371600" marR="0" lvl="3" indent="0" algn="l" rtl="0">
              <a:spcBef>
                <a:spcPts val="0"/>
              </a:spcBef>
              <a:buNone/>
              <a:defRPr sz="1800" b="0" i="0" u="none" strike="noStrike" cap="none">
                <a:solidFill>
                  <a:schemeClr val="dk1"/>
                </a:solidFill>
                <a:latin typeface="PT Sans"/>
                <a:ea typeface="PT Sans"/>
                <a:cs typeface="PT Sans"/>
                <a:sym typeface="PT Sans"/>
              </a:defRPr>
            </a:lvl4pPr>
            <a:lvl5pPr marL="1828800" marR="0" lvl="4" indent="0" algn="l" rtl="0">
              <a:spcBef>
                <a:spcPts val="0"/>
              </a:spcBef>
              <a:buNone/>
              <a:defRPr sz="1800" b="0" i="0" u="none" strike="noStrike" cap="none">
                <a:solidFill>
                  <a:schemeClr val="dk1"/>
                </a:solidFill>
                <a:latin typeface="PT Sans"/>
                <a:ea typeface="PT Sans"/>
                <a:cs typeface="PT Sans"/>
                <a:sym typeface="PT Sans"/>
              </a:defRPr>
            </a:lvl5pPr>
            <a:lvl6pPr marL="2286000" marR="0" lvl="5" indent="0" algn="l" rtl="0">
              <a:spcBef>
                <a:spcPts val="0"/>
              </a:spcBef>
              <a:buNone/>
              <a:defRPr sz="1800" b="0" i="0" u="none" strike="noStrike" cap="none">
                <a:solidFill>
                  <a:schemeClr val="dk1"/>
                </a:solidFill>
                <a:latin typeface="PT Sans"/>
                <a:ea typeface="PT Sans"/>
                <a:cs typeface="PT Sans"/>
                <a:sym typeface="PT Sans"/>
              </a:defRPr>
            </a:lvl6pPr>
            <a:lvl7pPr marL="2743200" marR="0" lvl="6" indent="0" algn="l" rtl="0">
              <a:spcBef>
                <a:spcPts val="0"/>
              </a:spcBef>
              <a:buNone/>
              <a:defRPr sz="1800" b="0" i="0" u="none" strike="noStrike" cap="none">
                <a:solidFill>
                  <a:schemeClr val="dk1"/>
                </a:solidFill>
                <a:latin typeface="PT Sans"/>
                <a:ea typeface="PT Sans"/>
                <a:cs typeface="PT Sans"/>
                <a:sym typeface="PT Sans"/>
              </a:defRPr>
            </a:lvl7pPr>
            <a:lvl8pPr marL="3200400" marR="0" lvl="7" indent="0" algn="l" rtl="0">
              <a:spcBef>
                <a:spcPts val="0"/>
              </a:spcBef>
              <a:buNone/>
              <a:defRPr sz="1800" b="0" i="0" u="none" strike="noStrike" cap="none">
                <a:solidFill>
                  <a:schemeClr val="dk1"/>
                </a:solidFill>
                <a:latin typeface="PT Sans"/>
                <a:ea typeface="PT Sans"/>
                <a:cs typeface="PT Sans"/>
                <a:sym typeface="PT Sans"/>
              </a:defRPr>
            </a:lvl8pPr>
            <a:lvl9pPr marL="3657600" marR="0" lvl="8" indent="0" algn="l" rtl="0">
              <a:spcBef>
                <a:spcPts val="0"/>
              </a:spcBef>
              <a:buNone/>
              <a:defRPr sz="1800" b="0" i="0" u="none" strike="noStrike" cap="none">
                <a:solidFill>
                  <a:schemeClr val="dk1"/>
                </a:solidFill>
                <a:latin typeface="PT Sans"/>
                <a:ea typeface="PT Sans"/>
                <a:cs typeface="PT Sans"/>
                <a:sym typeface="PT Sans"/>
              </a:defRPr>
            </a:lvl9pPr>
          </a:lstStyle>
          <a:p>
            <a:endParaRPr/>
          </a:p>
        </p:txBody>
      </p:sp>
      <p:sp>
        <p:nvSpPr>
          <p:cNvPr id="21" name="Shape 21"/>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888888"/>
                </a:solidFill>
                <a:latin typeface="PT Sans"/>
                <a:ea typeface="PT Sans"/>
                <a:cs typeface="PT Sans"/>
                <a:sym typeface="PT Sans"/>
              </a:defRPr>
            </a:lvl1pPr>
            <a:lvl2pPr marL="457200" marR="0" lvl="1" indent="0" algn="l" rtl="0">
              <a:spcBef>
                <a:spcPts val="0"/>
              </a:spcBef>
              <a:buNone/>
              <a:defRPr sz="1800" b="0" i="0" u="none" strike="noStrike" cap="none">
                <a:solidFill>
                  <a:schemeClr val="dk1"/>
                </a:solidFill>
                <a:latin typeface="PT Sans"/>
                <a:ea typeface="PT Sans"/>
                <a:cs typeface="PT Sans"/>
                <a:sym typeface="PT Sans"/>
              </a:defRPr>
            </a:lvl2pPr>
            <a:lvl3pPr marL="914400" marR="0" lvl="2" indent="0" algn="l" rtl="0">
              <a:spcBef>
                <a:spcPts val="0"/>
              </a:spcBef>
              <a:buNone/>
              <a:defRPr sz="1800" b="0" i="0" u="none" strike="noStrike" cap="none">
                <a:solidFill>
                  <a:schemeClr val="dk1"/>
                </a:solidFill>
                <a:latin typeface="PT Sans"/>
                <a:ea typeface="PT Sans"/>
                <a:cs typeface="PT Sans"/>
                <a:sym typeface="PT Sans"/>
              </a:defRPr>
            </a:lvl3pPr>
            <a:lvl4pPr marL="1371600" marR="0" lvl="3" indent="0" algn="l" rtl="0">
              <a:spcBef>
                <a:spcPts val="0"/>
              </a:spcBef>
              <a:buNone/>
              <a:defRPr sz="1800" b="0" i="0" u="none" strike="noStrike" cap="none">
                <a:solidFill>
                  <a:schemeClr val="dk1"/>
                </a:solidFill>
                <a:latin typeface="PT Sans"/>
                <a:ea typeface="PT Sans"/>
                <a:cs typeface="PT Sans"/>
                <a:sym typeface="PT Sans"/>
              </a:defRPr>
            </a:lvl4pPr>
            <a:lvl5pPr marL="1828800" marR="0" lvl="4" indent="0" algn="l" rtl="0">
              <a:spcBef>
                <a:spcPts val="0"/>
              </a:spcBef>
              <a:buNone/>
              <a:defRPr sz="1800" b="0" i="0" u="none" strike="noStrike" cap="none">
                <a:solidFill>
                  <a:schemeClr val="dk1"/>
                </a:solidFill>
                <a:latin typeface="PT Sans"/>
                <a:ea typeface="PT Sans"/>
                <a:cs typeface="PT Sans"/>
                <a:sym typeface="PT Sans"/>
              </a:defRPr>
            </a:lvl5pPr>
            <a:lvl6pPr marL="2286000" marR="0" lvl="5" indent="0" algn="l" rtl="0">
              <a:spcBef>
                <a:spcPts val="0"/>
              </a:spcBef>
              <a:buNone/>
              <a:defRPr sz="1800" b="0" i="0" u="none" strike="noStrike" cap="none">
                <a:solidFill>
                  <a:schemeClr val="dk1"/>
                </a:solidFill>
                <a:latin typeface="PT Sans"/>
                <a:ea typeface="PT Sans"/>
                <a:cs typeface="PT Sans"/>
                <a:sym typeface="PT Sans"/>
              </a:defRPr>
            </a:lvl6pPr>
            <a:lvl7pPr marL="2743200" marR="0" lvl="6" indent="0" algn="l" rtl="0">
              <a:spcBef>
                <a:spcPts val="0"/>
              </a:spcBef>
              <a:buNone/>
              <a:defRPr sz="1800" b="0" i="0" u="none" strike="noStrike" cap="none">
                <a:solidFill>
                  <a:schemeClr val="dk1"/>
                </a:solidFill>
                <a:latin typeface="PT Sans"/>
                <a:ea typeface="PT Sans"/>
                <a:cs typeface="PT Sans"/>
                <a:sym typeface="PT Sans"/>
              </a:defRPr>
            </a:lvl7pPr>
            <a:lvl8pPr marL="3200400" marR="0" lvl="7" indent="0" algn="l" rtl="0">
              <a:spcBef>
                <a:spcPts val="0"/>
              </a:spcBef>
              <a:buNone/>
              <a:defRPr sz="1800" b="0" i="0" u="none" strike="noStrike" cap="none">
                <a:solidFill>
                  <a:schemeClr val="dk1"/>
                </a:solidFill>
                <a:latin typeface="PT Sans"/>
                <a:ea typeface="PT Sans"/>
                <a:cs typeface="PT Sans"/>
                <a:sym typeface="PT Sans"/>
              </a:defRPr>
            </a:lvl8pPr>
            <a:lvl9pPr marL="3657600" marR="0" lvl="8" indent="0" algn="l" rtl="0">
              <a:spcBef>
                <a:spcPts val="0"/>
              </a:spcBef>
              <a:buNone/>
              <a:defRPr sz="1800" b="0" i="0" u="none" strike="noStrike" cap="none">
                <a:solidFill>
                  <a:schemeClr val="dk1"/>
                </a:solidFill>
                <a:latin typeface="PT Sans"/>
                <a:ea typeface="PT Sans"/>
                <a:cs typeface="PT Sans"/>
                <a:sym typeface="PT Sans"/>
              </a:defRPr>
            </a:lvl9pPr>
          </a:lstStyle>
          <a:p>
            <a:endParaRPr/>
          </a:p>
        </p:txBody>
      </p:sp>
      <p:sp>
        <p:nvSpPr>
          <p:cNvPr id="22" name="Shape 22"/>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rgbClr val="888888"/>
                </a:solidFill>
                <a:latin typeface="PT Sans"/>
                <a:ea typeface="PT Sans"/>
                <a:cs typeface="PT Sans"/>
                <a:sym typeface="PT Sans"/>
              </a:rPr>
              <a:t>‹#›</a:t>
            </a:fld>
            <a:endParaRPr lang="en-US" sz="1200">
              <a:solidFill>
                <a:srgbClr val="888888"/>
              </a:solidFill>
              <a:latin typeface="PT Sans"/>
              <a:ea typeface="PT Sans"/>
              <a:cs typeface="PT Sans"/>
              <a:sym typeface="PT Sans"/>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29"/>
        <p:cNvGrpSpPr/>
        <p:nvPr/>
      </p:nvGrpSpPr>
      <p:grpSpPr>
        <a:xfrm>
          <a:off x="0" y="0"/>
          <a:ext cx="0" cy="0"/>
          <a:chOff x="0" y="0"/>
          <a:chExt cx="0" cy="0"/>
        </a:xfrm>
      </p:grpSpPr>
      <p:sp>
        <p:nvSpPr>
          <p:cNvPr id="30" name="Shape 30"/>
          <p:cNvSpPr txBox="1">
            <a:spLocks noGrp="1"/>
          </p:cNvSpPr>
          <p:nvPr>
            <p:ph type="title"/>
          </p:nvPr>
        </p:nvSpPr>
        <p:spPr>
          <a:xfrm>
            <a:off x="722312" y="4406900"/>
            <a:ext cx="7772400" cy="1362075"/>
          </a:xfrm>
          <a:prstGeom prst="rect">
            <a:avLst/>
          </a:prstGeom>
          <a:noFill/>
          <a:ln>
            <a:noFill/>
          </a:ln>
        </p:spPr>
        <p:txBody>
          <a:bodyPr lIns="91425" tIns="91425" rIns="91425" bIns="91425" anchor="t" anchorCtr="0"/>
          <a:lstStyle>
            <a:lvl1pPr marL="0" marR="0" lvl="0" indent="0" algn="l" rtl="0">
              <a:spcBef>
                <a:spcPts val="0"/>
              </a:spcBef>
              <a:buClr>
                <a:srgbClr val="F26126"/>
              </a:buClr>
              <a:buFont typeface="Arial"/>
              <a:buNone/>
              <a:defRPr sz="4000" b="1" i="0" u="none" strike="noStrike" cap="none">
                <a:solidFill>
                  <a:srgbClr val="F26126"/>
                </a:solidFill>
                <a:latin typeface="Arial"/>
                <a:ea typeface="Arial"/>
                <a:cs typeface="Arial"/>
                <a:sym typeface="Aria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31" name="Shape 31"/>
          <p:cNvSpPr txBox="1">
            <a:spLocks noGrp="1"/>
          </p:cNvSpPr>
          <p:nvPr>
            <p:ph type="body" idx="1"/>
          </p:nvPr>
        </p:nvSpPr>
        <p:spPr>
          <a:xfrm>
            <a:off x="722312" y="2906713"/>
            <a:ext cx="7772400" cy="1500187"/>
          </a:xfrm>
          <a:prstGeom prst="rect">
            <a:avLst/>
          </a:prstGeom>
          <a:noFill/>
          <a:ln>
            <a:noFill/>
          </a:ln>
        </p:spPr>
        <p:txBody>
          <a:bodyPr lIns="91425" tIns="91425" rIns="91425" bIns="91425" anchor="b" anchorCtr="0"/>
          <a:lstStyle>
            <a:lvl1pPr marL="0" marR="0" lvl="0" indent="0" algn="l" rtl="0">
              <a:spcBef>
                <a:spcPts val="400"/>
              </a:spcBef>
              <a:buClr>
                <a:srgbClr val="888888"/>
              </a:buClr>
              <a:buFont typeface="Arial"/>
              <a:buNone/>
              <a:defRPr sz="2000" b="0" i="0" u="none" strike="noStrike" cap="none">
                <a:solidFill>
                  <a:srgbClr val="888888"/>
                </a:solidFill>
                <a:latin typeface="Arial"/>
                <a:ea typeface="Arial"/>
                <a:cs typeface="Arial"/>
                <a:sym typeface="Arial"/>
              </a:defRPr>
            </a:lvl1pPr>
            <a:lvl2pPr marL="457200" marR="0" lvl="1" indent="0" algn="l" rtl="0">
              <a:spcBef>
                <a:spcPts val="360"/>
              </a:spcBef>
              <a:buClr>
                <a:srgbClr val="888888"/>
              </a:buClr>
              <a:buFont typeface="Arial"/>
              <a:buNone/>
              <a:defRPr sz="1800" b="0" i="0" u="none" strike="noStrike" cap="none">
                <a:solidFill>
                  <a:srgbClr val="888888"/>
                </a:solidFill>
                <a:latin typeface="Arial"/>
                <a:ea typeface="Arial"/>
                <a:cs typeface="Arial"/>
                <a:sym typeface="Arial"/>
              </a:defRPr>
            </a:lvl2pPr>
            <a:lvl3pPr marL="914400" marR="0" lvl="2" indent="0" algn="l" rtl="0">
              <a:spcBef>
                <a:spcPts val="320"/>
              </a:spcBef>
              <a:buClr>
                <a:srgbClr val="888888"/>
              </a:buClr>
              <a:buFont typeface="Arial"/>
              <a:buNone/>
              <a:defRPr sz="1600" b="0" i="0" u="none" strike="noStrike" cap="none">
                <a:solidFill>
                  <a:srgbClr val="888888"/>
                </a:solidFill>
                <a:latin typeface="Arial"/>
                <a:ea typeface="Arial"/>
                <a:cs typeface="Arial"/>
                <a:sym typeface="Arial"/>
              </a:defRPr>
            </a:lvl3pPr>
            <a:lvl4pPr marL="1371600" marR="0" lvl="3" indent="0" algn="l" rtl="0">
              <a:spcBef>
                <a:spcPts val="280"/>
              </a:spcBef>
              <a:buClr>
                <a:srgbClr val="888888"/>
              </a:buClr>
              <a:buFont typeface="Arial"/>
              <a:buNone/>
              <a:defRPr sz="1400" b="0" i="0" u="none" strike="noStrike" cap="none">
                <a:solidFill>
                  <a:srgbClr val="888888"/>
                </a:solidFill>
                <a:latin typeface="Arial"/>
                <a:ea typeface="Arial"/>
                <a:cs typeface="Arial"/>
                <a:sym typeface="Arial"/>
              </a:defRPr>
            </a:lvl4pPr>
            <a:lvl5pPr marL="1828800" marR="0" lvl="4" indent="0" algn="l" rtl="0">
              <a:spcBef>
                <a:spcPts val="280"/>
              </a:spcBef>
              <a:buClr>
                <a:srgbClr val="888888"/>
              </a:buClr>
              <a:buFont typeface="Arial"/>
              <a:buNone/>
              <a:defRPr sz="1400" b="0" i="0" u="none" strike="noStrike" cap="none">
                <a:solidFill>
                  <a:srgbClr val="888888"/>
                </a:solidFill>
                <a:latin typeface="Arial"/>
                <a:ea typeface="Arial"/>
                <a:cs typeface="Arial"/>
                <a:sym typeface="Arial"/>
              </a:defRPr>
            </a:lvl5pPr>
            <a:lvl6pPr marL="2286000" marR="0" lvl="5" indent="0" algn="l" rtl="0">
              <a:spcBef>
                <a:spcPts val="280"/>
              </a:spcBef>
              <a:buClr>
                <a:srgbClr val="888888"/>
              </a:buClr>
              <a:buFont typeface="Arial"/>
              <a:buNone/>
              <a:defRPr sz="1400" b="0" i="0" u="none" strike="noStrike" cap="none">
                <a:solidFill>
                  <a:srgbClr val="888888"/>
                </a:solidFill>
                <a:latin typeface="PT Sans"/>
                <a:ea typeface="PT Sans"/>
                <a:cs typeface="PT Sans"/>
                <a:sym typeface="PT Sans"/>
              </a:defRPr>
            </a:lvl6pPr>
            <a:lvl7pPr marL="2743200" marR="0" lvl="6" indent="0" algn="l" rtl="0">
              <a:spcBef>
                <a:spcPts val="280"/>
              </a:spcBef>
              <a:buClr>
                <a:srgbClr val="888888"/>
              </a:buClr>
              <a:buFont typeface="Arial"/>
              <a:buNone/>
              <a:defRPr sz="1400" b="0" i="0" u="none" strike="noStrike" cap="none">
                <a:solidFill>
                  <a:srgbClr val="888888"/>
                </a:solidFill>
                <a:latin typeface="PT Sans"/>
                <a:ea typeface="PT Sans"/>
                <a:cs typeface="PT Sans"/>
                <a:sym typeface="PT Sans"/>
              </a:defRPr>
            </a:lvl7pPr>
            <a:lvl8pPr marL="3200400" marR="0" lvl="7" indent="0" algn="l" rtl="0">
              <a:spcBef>
                <a:spcPts val="280"/>
              </a:spcBef>
              <a:buClr>
                <a:srgbClr val="888888"/>
              </a:buClr>
              <a:buFont typeface="Arial"/>
              <a:buNone/>
              <a:defRPr sz="1400" b="0" i="0" u="none" strike="noStrike" cap="none">
                <a:solidFill>
                  <a:srgbClr val="888888"/>
                </a:solidFill>
                <a:latin typeface="PT Sans"/>
                <a:ea typeface="PT Sans"/>
                <a:cs typeface="PT Sans"/>
                <a:sym typeface="PT Sans"/>
              </a:defRPr>
            </a:lvl8pPr>
            <a:lvl9pPr marL="3657600" marR="0" lvl="8" indent="0" algn="l" rtl="0">
              <a:spcBef>
                <a:spcPts val="280"/>
              </a:spcBef>
              <a:buClr>
                <a:srgbClr val="888888"/>
              </a:buClr>
              <a:buFont typeface="Arial"/>
              <a:buNone/>
              <a:defRPr sz="1400" b="0" i="0" u="none" strike="noStrike" cap="none">
                <a:solidFill>
                  <a:srgbClr val="888888"/>
                </a:solidFill>
                <a:latin typeface="PT Sans"/>
                <a:ea typeface="PT Sans"/>
                <a:cs typeface="PT Sans"/>
                <a:sym typeface="PT Sans"/>
              </a:defRPr>
            </a:lvl9pPr>
          </a:lstStyle>
          <a:p>
            <a:endParaRPr/>
          </a:p>
        </p:txBody>
      </p:sp>
      <p:sp>
        <p:nvSpPr>
          <p:cNvPr id="32" name="Shape 32"/>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888888"/>
                </a:solidFill>
                <a:latin typeface="PT Sans"/>
                <a:ea typeface="PT Sans"/>
                <a:cs typeface="PT Sans"/>
                <a:sym typeface="PT Sans"/>
              </a:defRPr>
            </a:lvl1pPr>
            <a:lvl2pPr marL="457200" marR="0" lvl="1" indent="0" algn="l" rtl="0">
              <a:spcBef>
                <a:spcPts val="0"/>
              </a:spcBef>
              <a:buNone/>
              <a:defRPr sz="1800" b="0" i="0" u="none" strike="noStrike" cap="none">
                <a:solidFill>
                  <a:schemeClr val="dk1"/>
                </a:solidFill>
                <a:latin typeface="PT Sans"/>
                <a:ea typeface="PT Sans"/>
                <a:cs typeface="PT Sans"/>
                <a:sym typeface="PT Sans"/>
              </a:defRPr>
            </a:lvl2pPr>
            <a:lvl3pPr marL="914400" marR="0" lvl="2" indent="0" algn="l" rtl="0">
              <a:spcBef>
                <a:spcPts val="0"/>
              </a:spcBef>
              <a:buNone/>
              <a:defRPr sz="1800" b="0" i="0" u="none" strike="noStrike" cap="none">
                <a:solidFill>
                  <a:schemeClr val="dk1"/>
                </a:solidFill>
                <a:latin typeface="PT Sans"/>
                <a:ea typeface="PT Sans"/>
                <a:cs typeface="PT Sans"/>
                <a:sym typeface="PT Sans"/>
              </a:defRPr>
            </a:lvl3pPr>
            <a:lvl4pPr marL="1371600" marR="0" lvl="3" indent="0" algn="l" rtl="0">
              <a:spcBef>
                <a:spcPts val="0"/>
              </a:spcBef>
              <a:buNone/>
              <a:defRPr sz="1800" b="0" i="0" u="none" strike="noStrike" cap="none">
                <a:solidFill>
                  <a:schemeClr val="dk1"/>
                </a:solidFill>
                <a:latin typeface="PT Sans"/>
                <a:ea typeface="PT Sans"/>
                <a:cs typeface="PT Sans"/>
                <a:sym typeface="PT Sans"/>
              </a:defRPr>
            </a:lvl4pPr>
            <a:lvl5pPr marL="1828800" marR="0" lvl="4" indent="0" algn="l" rtl="0">
              <a:spcBef>
                <a:spcPts val="0"/>
              </a:spcBef>
              <a:buNone/>
              <a:defRPr sz="1800" b="0" i="0" u="none" strike="noStrike" cap="none">
                <a:solidFill>
                  <a:schemeClr val="dk1"/>
                </a:solidFill>
                <a:latin typeface="PT Sans"/>
                <a:ea typeface="PT Sans"/>
                <a:cs typeface="PT Sans"/>
                <a:sym typeface="PT Sans"/>
              </a:defRPr>
            </a:lvl5pPr>
            <a:lvl6pPr marL="2286000" marR="0" lvl="5" indent="0" algn="l" rtl="0">
              <a:spcBef>
                <a:spcPts val="0"/>
              </a:spcBef>
              <a:buNone/>
              <a:defRPr sz="1800" b="0" i="0" u="none" strike="noStrike" cap="none">
                <a:solidFill>
                  <a:schemeClr val="dk1"/>
                </a:solidFill>
                <a:latin typeface="PT Sans"/>
                <a:ea typeface="PT Sans"/>
                <a:cs typeface="PT Sans"/>
                <a:sym typeface="PT Sans"/>
              </a:defRPr>
            </a:lvl6pPr>
            <a:lvl7pPr marL="2743200" marR="0" lvl="6" indent="0" algn="l" rtl="0">
              <a:spcBef>
                <a:spcPts val="0"/>
              </a:spcBef>
              <a:buNone/>
              <a:defRPr sz="1800" b="0" i="0" u="none" strike="noStrike" cap="none">
                <a:solidFill>
                  <a:schemeClr val="dk1"/>
                </a:solidFill>
                <a:latin typeface="PT Sans"/>
                <a:ea typeface="PT Sans"/>
                <a:cs typeface="PT Sans"/>
                <a:sym typeface="PT Sans"/>
              </a:defRPr>
            </a:lvl7pPr>
            <a:lvl8pPr marL="3200400" marR="0" lvl="7" indent="0" algn="l" rtl="0">
              <a:spcBef>
                <a:spcPts val="0"/>
              </a:spcBef>
              <a:buNone/>
              <a:defRPr sz="1800" b="0" i="0" u="none" strike="noStrike" cap="none">
                <a:solidFill>
                  <a:schemeClr val="dk1"/>
                </a:solidFill>
                <a:latin typeface="PT Sans"/>
                <a:ea typeface="PT Sans"/>
                <a:cs typeface="PT Sans"/>
                <a:sym typeface="PT Sans"/>
              </a:defRPr>
            </a:lvl8pPr>
            <a:lvl9pPr marL="3657600" marR="0" lvl="8" indent="0" algn="l" rtl="0">
              <a:spcBef>
                <a:spcPts val="0"/>
              </a:spcBef>
              <a:buNone/>
              <a:defRPr sz="1800" b="0" i="0" u="none" strike="noStrike" cap="none">
                <a:solidFill>
                  <a:schemeClr val="dk1"/>
                </a:solidFill>
                <a:latin typeface="PT Sans"/>
                <a:ea typeface="PT Sans"/>
                <a:cs typeface="PT Sans"/>
                <a:sym typeface="PT Sans"/>
              </a:defRPr>
            </a:lvl9pPr>
          </a:lstStyle>
          <a:p>
            <a:endParaRPr/>
          </a:p>
        </p:txBody>
      </p:sp>
      <p:sp>
        <p:nvSpPr>
          <p:cNvPr id="33" name="Shape 33"/>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888888"/>
                </a:solidFill>
                <a:latin typeface="PT Sans"/>
                <a:ea typeface="PT Sans"/>
                <a:cs typeface="PT Sans"/>
                <a:sym typeface="PT Sans"/>
              </a:defRPr>
            </a:lvl1pPr>
            <a:lvl2pPr marL="457200" marR="0" lvl="1" indent="0" algn="l" rtl="0">
              <a:spcBef>
                <a:spcPts val="0"/>
              </a:spcBef>
              <a:buNone/>
              <a:defRPr sz="1800" b="0" i="0" u="none" strike="noStrike" cap="none">
                <a:solidFill>
                  <a:schemeClr val="dk1"/>
                </a:solidFill>
                <a:latin typeface="PT Sans"/>
                <a:ea typeface="PT Sans"/>
                <a:cs typeface="PT Sans"/>
                <a:sym typeface="PT Sans"/>
              </a:defRPr>
            </a:lvl2pPr>
            <a:lvl3pPr marL="914400" marR="0" lvl="2" indent="0" algn="l" rtl="0">
              <a:spcBef>
                <a:spcPts val="0"/>
              </a:spcBef>
              <a:buNone/>
              <a:defRPr sz="1800" b="0" i="0" u="none" strike="noStrike" cap="none">
                <a:solidFill>
                  <a:schemeClr val="dk1"/>
                </a:solidFill>
                <a:latin typeface="PT Sans"/>
                <a:ea typeface="PT Sans"/>
                <a:cs typeface="PT Sans"/>
                <a:sym typeface="PT Sans"/>
              </a:defRPr>
            </a:lvl3pPr>
            <a:lvl4pPr marL="1371600" marR="0" lvl="3" indent="0" algn="l" rtl="0">
              <a:spcBef>
                <a:spcPts val="0"/>
              </a:spcBef>
              <a:buNone/>
              <a:defRPr sz="1800" b="0" i="0" u="none" strike="noStrike" cap="none">
                <a:solidFill>
                  <a:schemeClr val="dk1"/>
                </a:solidFill>
                <a:latin typeface="PT Sans"/>
                <a:ea typeface="PT Sans"/>
                <a:cs typeface="PT Sans"/>
                <a:sym typeface="PT Sans"/>
              </a:defRPr>
            </a:lvl4pPr>
            <a:lvl5pPr marL="1828800" marR="0" lvl="4" indent="0" algn="l" rtl="0">
              <a:spcBef>
                <a:spcPts val="0"/>
              </a:spcBef>
              <a:buNone/>
              <a:defRPr sz="1800" b="0" i="0" u="none" strike="noStrike" cap="none">
                <a:solidFill>
                  <a:schemeClr val="dk1"/>
                </a:solidFill>
                <a:latin typeface="PT Sans"/>
                <a:ea typeface="PT Sans"/>
                <a:cs typeface="PT Sans"/>
                <a:sym typeface="PT Sans"/>
              </a:defRPr>
            </a:lvl5pPr>
            <a:lvl6pPr marL="2286000" marR="0" lvl="5" indent="0" algn="l" rtl="0">
              <a:spcBef>
                <a:spcPts val="0"/>
              </a:spcBef>
              <a:buNone/>
              <a:defRPr sz="1800" b="0" i="0" u="none" strike="noStrike" cap="none">
                <a:solidFill>
                  <a:schemeClr val="dk1"/>
                </a:solidFill>
                <a:latin typeface="PT Sans"/>
                <a:ea typeface="PT Sans"/>
                <a:cs typeface="PT Sans"/>
                <a:sym typeface="PT Sans"/>
              </a:defRPr>
            </a:lvl6pPr>
            <a:lvl7pPr marL="2743200" marR="0" lvl="6" indent="0" algn="l" rtl="0">
              <a:spcBef>
                <a:spcPts val="0"/>
              </a:spcBef>
              <a:buNone/>
              <a:defRPr sz="1800" b="0" i="0" u="none" strike="noStrike" cap="none">
                <a:solidFill>
                  <a:schemeClr val="dk1"/>
                </a:solidFill>
                <a:latin typeface="PT Sans"/>
                <a:ea typeface="PT Sans"/>
                <a:cs typeface="PT Sans"/>
                <a:sym typeface="PT Sans"/>
              </a:defRPr>
            </a:lvl7pPr>
            <a:lvl8pPr marL="3200400" marR="0" lvl="7" indent="0" algn="l" rtl="0">
              <a:spcBef>
                <a:spcPts val="0"/>
              </a:spcBef>
              <a:buNone/>
              <a:defRPr sz="1800" b="0" i="0" u="none" strike="noStrike" cap="none">
                <a:solidFill>
                  <a:schemeClr val="dk1"/>
                </a:solidFill>
                <a:latin typeface="PT Sans"/>
                <a:ea typeface="PT Sans"/>
                <a:cs typeface="PT Sans"/>
                <a:sym typeface="PT Sans"/>
              </a:defRPr>
            </a:lvl8pPr>
            <a:lvl9pPr marL="3657600" marR="0" lvl="8" indent="0" algn="l" rtl="0">
              <a:spcBef>
                <a:spcPts val="0"/>
              </a:spcBef>
              <a:buNone/>
              <a:defRPr sz="1800" b="0" i="0" u="none" strike="noStrike" cap="none">
                <a:solidFill>
                  <a:schemeClr val="dk1"/>
                </a:solidFill>
                <a:latin typeface="PT Sans"/>
                <a:ea typeface="PT Sans"/>
                <a:cs typeface="PT Sans"/>
                <a:sym typeface="PT Sans"/>
              </a:defRPr>
            </a:lvl9pPr>
          </a:lstStyle>
          <a:p>
            <a:endParaRPr/>
          </a:p>
        </p:txBody>
      </p:sp>
      <p:sp>
        <p:nvSpPr>
          <p:cNvPr id="34" name="Shape 34"/>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rgbClr val="888888"/>
                </a:solidFill>
                <a:latin typeface="PT Sans"/>
                <a:ea typeface="PT Sans"/>
                <a:cs typeface="PT Sans"/>
                <a:sym typeface="PT Sans"/>
              </a:rPr>
              <a:t>‹#›</a:t>
            </a:fld>
            <a:endParaRPr lang="en-US" sz="1200">
              <a:solidFill>
                <a:srgbClr val="888888"/>
              </a:solidFill>
              <a:latin typeface="PT Sans"/>
              <a:ea typeface="PT Sans"/>
              <a:cs typeface="PT Sans"/>
              <a:sym typeface="PT Sans"/>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35"/>
        <p:cNvGrpSpPr/>
        <p:nvPr/>
      </p:nvGrpSpPr>
      <p:grpSpPr>
        <a:xfrm>
          <a:off x="0" y="0"/>
          <a:ext cx="0" cy="0"/>
          <a:chOff x="0" y="0"/>
          <a:chExt cx="0" cy="0"/>
        </a:xfrm>
      </p:grpSpPr>
      <p:sp>
        <p:nvSpPr>
          <p:cNvPr id="36" name="Shape 36"/>
          <p:cNvSpPr txBox="1">
            <a:spLocks noGrp="1"/>
          </p:cNvSpPr>
          <p:nvPr>
            <p:ph type="title"/>
          </p:nvPr>
        </p:nvSpPr>
        <p:spPr>
          <a:xfrm>
            <a:off x="457200" y="914400"/>
            <a:ext cx="8229600" cy="1143000"/>
          </a:xfrm>
          <a:prstGeom prst="rect">
            <a:avLst/>
          </a:prstGeom>
          <a:noFill/>
          <a:ln>
            <a:noFill/>
          </a:ln>
        </p:spPr>
        <p:txBody>
          <a:bodyPr lIns="91425" tIns="91425" rIns="91425" bIns="91425" anchor="ctr" anchorCtr="0"/>
          <a:lstStyle>
            <a:lvl1pPr marL="0" marR="0" lvl="0" indent="0" algn="l" rtl="0">
              <a:spcBef>
                <a:spcPts val="0"/>
              </a:spcBef>
              <a:buClr>
                <a:srgbClr val="F26126"/>
              </a:buClr>
              <a:buFont typeface="Arial"/>
              <a:buNone/>
              <a:defRPr sz="4400" b="1" i="0" u="none" strike="noStrike" cap="none">
                <a:solidFill>
                  <a:srgbClr val="F26126"/>
                </a:solidFill>
                <a:latin typeface="Arial"/>
                <a:ea typeface="Arial"/>
                <a:cs typeface="Arial"/>
                <a:sym typeface="Aria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37" name="Shape 37"/>
          <p:cNvSpPr txBox="1">
            <a:spLocks noGrp="1"/>
          </p:cNvSpPr>
          <p:nvPr>
            <p:ph type="body" idx="1"/>
          </p:nvPr>
        </p:nvSpPr>
        <p:spPr>
          <a:xfrm>
            <a:off x="457200" y="1600200"/>
            <a:ext cx="4038599" cy="4525963"/>
          </a:xfrm>
          <a:prstGeom prst="rect">
            <a:avLst/>
          </a:prstGeom>
          <a:noFill/>
          <a:ln>
            <a:noFill/>
          </a:ln>
        </p:spPr>
        <p:txBody>
          <a:bodyPr lIns="91425" tIns="91425" rIns="91425" bIns="91425" anchor="t" anchorCtr="0"/>
          <a:lstStyle>
            <a:lvl1pPr marL="342900" marR="0" lvl="0" indent="-165100" algn="l" rtl="0">
              <a:spcBef>
                <a:spcPts val="560"/>
              </a:spcBef>
              <a:buClr>
                <a:schemeClr val="dk1"/>
              </a:buClr>
              <a:buSzPct val="100000"/>
              <a:buFont typeface="Arial"/>
              <a:buChar char="•"/>
              <a:defRPr sz="2800" b="0" i="0" u="none" strike="noStrike" cap="none">
                <a:solidFill>
                  <a:schemeClr val="dk1"/>
                </a:solidFill>
                <a:latin typeface="Arial"/>
                <a:ea typeface="Arial"/>
                <a:cs typeface="Arial"/>
                <a:sym typeface="Arial"/>
              </a:defRPr>
            </a:lvl1pPr>
            <a:lvl2pPr marL="742950" marR="0" lvl="1" indent="-133350" algn="l" rtl="0">
              <a:spcBef>
                <a:spcPts val="480"/>
              </a:spcBef>
              <a:buClr>
                <a:schemeClr val="dk1"/>
              </a:buClr>
              <a:buSzPct val="100000"/>
              <a:buFont typeface="Arial"/>
              <a:buChar char="–"/>
              <a:defRPr sz="2400" b="0" i="0" u="none" strike="noStrike" cap="none">
                <a:solidFill>
                  <a:schemeClr val="dk1"/>
                </a:solidFill>
                <a:latin typeface="Arial"/>
                <a:ea typeface="Arial"/>
                <a:cs typeface="Arial"/>
                <a:sym typeface="Arial"/>
              </a:defRPr>
            </a:lvl2pPr>
            <a:lvl3pPr marL="1143000" marR="0" lvl="2"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3pPr>
            <a:lvl4pPr marL="1600200" marR="0" lvl="3" indent="-114300" algn="l" rtl="0">
              <a:spcBef>
                <a:spcPts val="360"/>
              </a:spcBef>
              <a:buClr>
                <a:schemeClr val="dk1"/>
              </a:buClr>
              <a:buSzPct val="100000"/>
              <a:buFont typeface="Arial"/>
              <a:buChar char="–"/>
              <a:defRPr sz="1800" b="0" i="0" u="none" strike="noStrike" cap="none">
                <a:solidFill>
                  <a:schemeClr val="dk1"/>
                </a:solidFill>
                <a:latin typeface="Arial"/>
                <a:ea typeface="Arial"/>
                <a:cs typeface="Arial"/>
                <a:sym typeface="Arial"/>
              </a:defRPr>
            </a:lvl4pPr>
            <a:lvl5pPr marL="2057400" marR="0" lvl="4" indent="-114300" algn="l" rtl="0">
              <a:spcBef>
                <a:spcPts val="360"/>
              </a:spcBef>
              <a:buClr>
                <a:schemeClr val="dk1"/>
              </a:buClr>
              <a:buSzPct val="100000"/>
              <a:buFont typeface="Arial"/>
              <a:buChar char="»"/>
              <a:defRPr sz="1800" b="0" i="0" u="none" strike="noStrike" cap="none">
                <a:solidFill>
                  <a:schemeClr val="dk1"/>
                </a:solidFill>
                <a:latin typeface="Arial"/>
                <a:ea typeface="Arial"/>
                <a:cs typeface="Arial"/>
                <a:sym typeface="Arial"/>
              </a:defRPr>
            </a:lvl5pPr>
            <a:lvl6pPr marL="2514600" marR="0" lvl="5" indent="-114300" algn="l" rtl="0">
              <a:spcBef>
                <a:spcPts val="360"/>
              </a:spcBef>
              <a:buClr>
                <a:schemeClr val="dk1"/>
              </a:buClr>
              <a:buSzPct val="100000"/>
              <a:buFont typeface="Arial"/>
              <a:buChar char="•"/>
              <a:defRPr sz="1800" b="0" i="0" u="none" strike="noStrike" cap="none">
                <a:solidFill>
                  <a:schemeClr val="dk1"/>
                </a:solidFill>
                <a:latin typeface="PT Sans"/>
                <a:ea typeface="PT Sans"/>
                <a:cs typeface="PT Sans"/>
                <a:sym typeface="PT Sans"/>
              </a:defRPr>
            </a:lvl6pPr>
            <a:lvl7pPr marL="2971800" marR="0" lvl="6" indent="-114300" algn="l" rtl="0">
              <a:spcBef>
                <a:spcPts val="360"/>
              </a:spcBef>
              <a:buClr>
                <a:schemeClr val="dk1"/>
              </a:buClr>
              <a:buSzPct val="100000"/>
              <a:buFont typeface="Arial"/>
              <a:buChar char="•"/>
              <a:defRPr sz="1800" b="0" i="0" u="none" strike="noStrike" cap="none">
                <a:solidFill>
                  <a:schemeClr val="dk1"/>
                </a:solidFill>
                <a:latin typeface="PT Sans"/>
                <a:ea typeface="PT Sans"/>
                <a:cs typeface="PT Sans"/>
                <a:sym typeface="PT Sans"/>
              </a:defRPr>
            </a:lvl7pPr>
            <a:lvl8pPr marL="3429000" marR="0" lvl="7" indent="-114300" algn="l" rtl="0">
              <a:spcBef>
                <a:spcPts val="360"/>
              </a:spcBef>
              <a:buClr>
                <a:schemeClr val="dk1"/>
              </a:buClr>
              <a:buSzPct val="100000"/>
              <a:buFont typeface="Arial"/>
              <a:buChar char="•"/>
              <a:defRPr sz="1800" b="0" i="0" u="none" strike="noStrike" cap="none">
                <a:solidFill>
                  <a:schemeClr val="dk1"/>
                </a:solidFill>
                <a:latin typeface="PT Sans"/>
                <a:ea typeface="PT Sans"/>
                <a:cs typeface="PT Sans"/>
                <a:sym typeface="PT Sans"/>
              </a:defRPr>
            </a:lvl8pPr>
            <a:lvl9pPr marL="3886200" marR="0" lvl="8" indent="-114300" algn="l" rtl="0">
              <a:spcBef>
                <a:spcPts val="360"/>
              </a:spcBef>
              <a:buClr>
                <a:schemeClr val="dk1"/>
              </a:buClr>
              <a:buSzPct val="100000"/>
              <a:buFont typeface="Arial"/>
              <a:buChar char="•"/>
              <a:defRPr sz="1800" b="0" i="0" u="none" strike="noStrike" cap="none">
                <a:solidFill>
                  <a:schemeClr val="dk1"/>
                </a:solidFill>
                <a:latin typeface="PT Sans"/>
                <a:ea typeface="PT Sans"/>
                <a:cs typeface="PT Sans"/>
                <a:sym typeface="PT Sans"/>
              </a:defRPr>
            </a:lvl9pPr>
          </a:lstStyle>
          <a:p>
            <a:endParaRPr/>
          </a:p>
        </p:txBody>
      </p:sp>
      <p:sp>
        <p:nvSpPr>
          <p:cNvPr id="38" name="Shape 38"/>
          <p:cNvSpPr txBox="1">
            <a:spLocks noGrp="1"/>
          </p:cNvSpPr>
          <p:nvPr>
            <p:ph type="body" idx="2"/>
          </p:nvPr>
        </p:nvSpPr>
        <p:spPr>
          <a:xfrm>
            <a:off x="4648200" y="1600200"/>
            <a:ext cx="4038599" cy="4525963"/>
          </a:xfrm>
          <a:prstGeom prst="rect">
            <a:avLst/>
          </a:prstGeom>
          <a:noFill/>
          <a:ln>
            <a:noFill/>
          </a:ln>
        </p:spPr>
        <p:txBody>
          <a:bodyPr lIns="91425" tIns="91425" rIns="91425" bIns="91425" anchor="t" anchorCtr="0"/>
          <a:lstStyle>
            <a:lvl1pPr marL="342900" marR="0" lvl="0" indent="-165100" algn="l" rtl="0">
              <a:spcBef>
                <a:spcPts val="560"/>
              </a:spcBef>
              <a:buClr>
                <a:schemeClr val="dk1"/>
              </a:buClr>
              <a:buSzPct val="100000"/>
              <a:buFont typeface="Arial"/>
              <a:buChar char="•"/>
              <a:defRPr sz="2800" b="0" i="0" u="none" strike="noStrike" cap="none">
                <a:solidFill>
                  <a:schemeClr val="dk1"/>
                </a:solidFill>
                <a:latin typeface="Arial"/>
                <a:ea typeface="Arial"/>
                <a:cs typeface="Arial"/>
                <a:sym typeface="Arial"/>
              </a:defRPr>
            </a:lvl1pPr>
            <a:lvl2pPr marL="742950" marR="0" lvl="1" indent="-133350" algn="l" rtl="0">
              <a:spcBef>
                <a:spcPts val="480"/>
              </a:spcBef>
              <a:buClr>
                <a:schemeClr val="dk1"/>
              </a:buClr>
              <a:buSzPct val="100000"/>
              <a:buFont typeface="Arial"/>
              <a:buChar char="–"/>
              <a:defRPr sz="2400" b="0" i="0" u="none" strike="noStrike" cap="none">
                <a:solidFill>
                  <a:schemeClr val="dk1"/>
                </a:solidFill>
                <a:latin typeface="Arial"/>
                <a:ea typeface="Arial"/>
                <a:cs typeface="Arial"/>
                <a:sym typeface="Arial"/>
              </a:defRPr>
            </a:lvl2pPr>
            <a:lvl3pPr marL="1143000" marR="0" lvl="2"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3pPr>
            <a:lvl4pPr marL="1600200" marR="0" lvl="3" indent="-114300" algn="l" rtl="0">
              <a:spcBef>
                <a:spcPts val="360"/>
              </a:spcBef>
              <a:buClr>
                <a:schemeClr val="dk1"/>
              </a:buClr>
              <a:buSzPct val="100000"/>
              <a:buFont typeface="Arial"/>
              <a:buChar char="–"/>
              <a:defRPr sz="1800" b="0" i="0" u="none" strike="noStrike" cap="none">
                <a:solidFill>
                  <a:schemeClr val="dk1"/>
                </a:solidFill>
                <a:latin typeface="Arial"/>
                <a:ea typeface="Arial"/>
                <a:cs typeface="Arial"/>
                <a:sym typeface="Arial"/>
              </a:defRPr>
            </a:lvl4pPr>
            <a:lvl5pPr marL="2057400" marR="0" lvl="4" indent="-114300" algn="l" rtl="0">
              <a:spcBef>
                <a:spcPts val="360"/>
              </a:spcBef>
              <a:buClr>
                <a:schemeClr val="dk1"/>
              </a:buClr>
              <a:buSzPct val="100000"/>
              <a:buFont typeface="Arial"/>
              <a:buChar char="»"/>
              <a:defRPr sz="1800" b="0" i="0" u="none" strike="noStrike" cap="none">
                <a:solidFill>
                  <a:schemeClr val="dk1"/>
                </a:solidFill>
                <a:latin typeface="Arial"/>
                <a:ea typeface="Arial"/>
                <a:cs typeface="Arial"/>
                <a:sym typeface="Arial"/>
              </a:defRPr>
            </a:lvl5pPr>
            <a:lvl6pPr marL="2514600" marR="0" lvl="5" indent="-114300" algn="l" rtl="0">
              <a:spcBef>
                <a:spcPts val="360"/>
              </a:spcBef>
              <a:buClr>
                <a:schemeClr val="dk1"/>
              </a:buClr>
              <a:buSzPct val="100000"/>
              <a:buFont typeface="Arial"/>
              <a:buChar char="•"/>
              <a:defRPr sz="1800" b="0" i="0" u="none" strike="noStrike" cap="none">
                <a:solidFill>
                  <a:schemeClr val="dk1"/>
                </a:solidFill>
                <a:latin typeface="PT Sans"/>
                <a:ea typeface="PT Sans"/>
                <a:cs typeface="PT Sans"/>
                <a:sym typeface="PT Sans"/>
              </a:defRPr>
            </a:lvl6pPr>
            <a:lvl7pPr marL="2971800" marR="0" lvl="6" indent="-114300" algn="l" rtl="0">
              <a:spcBef>
                <a:spcPts val="360"/>
              </a:spcBef>
              <a:buClr>
                <a:schemeClr val="dk1"/>
              </a:buClr>
              <a:buSzPct val="100000"/>
              <a:buFont typeface="Arial"/>
              <a:buChar char="•"/>
              <a:defRPr sz="1800" b="0" i="0" u="none" strike="noStrike" cap="none">
                <a:solidFill>
                  <a:schemeClr val="dk1"/>
                </a:solidFill>
                <a:latin typeface="PT Sans"/>
                <a:ea typeface="PT Sans"/>
                <a:cs typeface="PT Sans"/>
                <a:sym typeface="PT Sans"/>
              </a:defRPr>
            </a:lvl7pPr>
            <a:lvl8pPr marL="3429000" marR="0" lvl="7" indent="-114300" algn="l" rtl="0">
              <a:spcBef>
                <a:spcPts val="360"/>
              </a:spcBef>
              <a:buClr>
                <a:schemeClr val="dk1"/>
              </a:buClr>
              <a:buSzPct val="100000"/>
              <a:buFont typeface="Arial"/>
              <a:buChar char="•"/>
              <a:defRPr sz="1800" b="0" i="0" u="none" strike="noStrike" cap="none">
                <a:solidFill>
                  <a:schemeClr val="dk1"/>
                </a:solidFill>
                <a:latin typeface="PT Sans"/>
                <a:ea typeface="PT Sans"/>
                <a:cs typeface="PT Sans"/>
                <a:sym typeface="PT Sans"/>
              </a:defRPr>
            </a:lvl8pPr>
            <a:lvl9pPr marL="3886200" marR="0" lvl="8" indent="-114300" algn="l" rtl="0">
              <a:spcBef>
                <a:spcPts val="360"/>
              </a:spcBef>
              <a:buClr>
                <a:schemeClr val="dk1"/>
              </a:buClr>
              <a:buSzPct val="100000"/>
              <a:buFont typeface="Arial"/>
              <a:buChar char="•"/>
              <a:defRPr sz="1800" b="0" i="0" u="none" strike="noStrike" cap="none">
                <a:solidFill>
                  <a:schemeClr val="dk1"/>
                </a:solidFill>
                <a:latin typeface="PT Sans"/>
                <a:ea typeface="PT Sans"/>
                <a:cs typeface="PT Sans"/>
                <a:sym typeface="PT Sans"/>
              </a:defRPr>
            </a:lvl9pPr>
          </a:lstStyle>
          <a:p>
            <a:endParaRPr/>
          </a:p>
        </p:txBody>
      </p:sp>
      <p:sp>
        <p:nvSpPr>
          <p:cNvPr id="39" name="Shape 39"/>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888888"/>
                </a:solidFill>
                <a:latin typeface="PT Sans"/>
                <a:ea typeface="PT Sans"/>
                <a:cs typeface="PT Sans"/>
                <a:sym typeface="PT Sans"/>
              </a:defRPr>
            </a:lvl1pPr>
            <a:lvl2pPr marL="457200" marR="0" lvl="1" indent="0" algn="l" rtl="0">
              <a:spcBef>
                <a:spcPts val="0"/>
              </a:spcBef>
              <a:buNone/>
              <a:defRPr sz="1800" b="0" i="0" u="none" strike="noStrike" cap="none">
                <a:solidFill>
                  <a:schemeClr val="dk1"/>
                </a:solidFill>
                <a:latin typeface="PT Sans"/>
                <a:ea typeface="PT Sans"/>
                <a:cs typeface="PT Sans"/>
                <a:sym typeface="PT Sans"/>
              </a:defRPr>
            </a:lvl2pPr>
            <a:lvl3pPr marL="914400" marR="0" lvl="2" indent="0" algn="l" rtl="0">
              <a:spcBef>
                <a:spcPts val="0"/>
              </a:spcBef>
              <a:buNone/>
              <a:defRPr sz="1800" b="0" i="0" u="none" strike="noStrike" cap="none">
                <a:solidFill>
                  <a:schemeClr val="dk1"/>
                </a:solidFill>
                <a:latin typeface="PT Sans"/>
                <a:ea typeface="PT Sans"/>
                <a:cs typeface="PT Sans"/>
                <a:sym typeface="PT Sans"/>
              </a:defRPr>
            </a:lvl3pPr>
            <a:lvl4pPr marL="1371600" marR="0" lvl="3" indent="0" algn="l" rtl="0">
              <a:spcBef>
                <a:spcPts val="0"/>
              </a:spcBef>
              <a:buNone/>
              <a:defRPr sz="1800" b="0" i="0" u="none" strike="noStrike" cap="none">
                <a:solidFill>
                  <a:schemeClr val="dk1"/>
                </a:solidFill>
                <a:latin typeface="PT Sans"/>
                <a:ea typeface="PT Sans"/>
                <a:cs typeface="PT Sans"/>
                <a:sym typeface="PT Sans"/>
              </a:defRPr>
            </a:lvl4pPr>
            <a:lvl5pPr marL="1828800" marR="0" lvl="4" indent="0" algn="l" rtl="0">
              <a:spcBef>
                <a:spcPts val="0"/>
              </a:spcBef>
              <a:buNone/>
              <a:defRPr sz="1800" b="0" i="0" u="none" strike="noStrike" cap="none">
                <a:solidFill>
                  <a:schemeClr val="dk1"/>
                </a:solidFill>
                <a:latin typeface="PT Sans"/>
                <a:ea typeface="PT Sans"/>
                <a:cs typeface="PT Sans"/>
                <a:sym typeface="PT Sans"/>
              </a:defRPr>
            </a:lvl5pPr>
            <a:lvl6pPr marL="2286000" marR="0" lvl="5" indent="0" algn="l" rtl="0">
              <a:spcBef>
                <a:spcPts val="0"/>
              </a:spcBef>
              <a:buNone/>
              <a:defRPr sz="1800" b="0" i="0" u="none" strike="noStrike" cap="none">
                <a:solidFill>
                  <a:schemeClr val="dk1"/>
                </a:solidFill>
                <a:latin typeface="PT Sans"/>
                <a:ea typeface="PT Sans"/>
                <a:cs typeface="PT Sans"/>
                <a:sym typeface="PT Sans"/>
              </a:defRPr>
            </a:lvl6pPr>
            <a:lvl7pPr marL="2743200" marR="0" lvl="6" indent="0" algn="l" rtl="0">
              <a:spcBef>
                <a:spcPts val="0"/>
              </a:spcBef>
              <a:buNone/>
              <a:defRPr sz="1800" b="0" i="0" u="none" strike="noStrike" cap="none">
                <a:solidFill>
                  <a:schemeClr val="dk1"/>
                </a:solidFill>
                <a:latin typeface="PT Sans"/>
                <a:ea typeface="PT Sans"/>
                <a:cs typeface="PT Sans"/>
                <a:sym typeface="PT Sans"/>
              </a:defRPr>
            </a:lvl7pPr>
            <a:lvl8pPr marL="3200400" marR="0" lvl="7" indent="0" algn="l" rtl="0">
              <a:spcBef>
                <a:spcPts val="0"/>
              </a:spcBef>
              <a:buNone/>
              <a:defRPr sz="1800" b="0" i="0" u="none" strike="noStrike" cap="none">
                <a:solidFill>
                  <a:schemeClr val="dk1"/>
                </a:solidFill>
                <a:latin typeface="PT Sans"/>
                <a:ea typeface="PT Sans"/>
                <a:cs typeface="PT Sans"/>
                <a:sym typeface="PT Sans"/>
              </a:defRPr>
            </a:lvl8pPr>
            <a:lvl9pPr marL="3657600" marR="0" lvl="8" indent="0" algn="l" rtl="0">
              <a:spcBef>
                <a:spcPts val="0"/>
              </a:spcBef>
              <a:buNone/>
              <a:defRPr sz="1800" b="0" i="0" u="none" strike="noStrike" cap="none">
                <a:solidFill>
                  <a:schemeClr val="dk1"/>
                </a:solidFill>
                <a:latin typeface="PT Sans"/>
                <a:ea typeface="PT Sans"/>
                <a:cs typeface="PT Sans"/>
                <a:sym typeface="PT Sans"/>
              </a:defRPr>
            </a:lvl9pPr>
          </a:lstStyle>
          <a:p>
            <a:endParaRPr/>
          </a:p>
        </p:txBody>
      </p:sp>
      <p:sp>
        <p:nvSpPr>
          <p:cNvPr id="40" name="Shape 40"/>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888888"/>
                </a:solidFill>
                <a:latin typeface="PT Sans"/>
                <a:ea typeface="PT Sans"/>
                <a:cs typeface="PT Sans"/>
                <a:sym typeface="PT Sans"/>
              </a:defRPr>
            </a:lvl1pPr>
            <a:lvl2pPr marL="457200" marR="0" lvl="1" indent="0" algn="l" rtl="0">
              <a:spcBef>
                <a:spcPts val="0"/>
              </a:spcBef>
              <a:buNone/>
              <a:defRPr sz="1800" b="0" i="0" u="none" strike="noStrike" cap="none">
                <a:solidFill>
                  <a:schemeClr val="dk1"/>
                </a:solidFill>
                <a:latin typeface="PT Sans"/>
                <a:ea typeface="PT Sans"/>
                <a:cs typeface="PT Sans"/>
                <a:sym typeface="PT Sans"/>
              </a:defRPr>
            </a:lvl2pPr>
            <a:lvl3pPr marL="914400" marR="0" lvl="2" indent="0" algn="l" rtl="0">
              <a:spcBef>
                <a:spcPts val="0"/>
              </a:spcBef>
              <a:buNone/>
              <a:defRPr sz="1800" b="0" i="0" u="none" strike="noStrike" cap="none">
                <a:solidFill>
                  <a:schemeClr val="dk1"/>
                </a:solidFill>
                <a:latin typeface="PT Sans"/>
                <a:ea typeface="PT Sans"/>
                <a:cs typeface="PT Sans"/>
                <a:sym typeface="PT Sans"/>
              </a:defRPr>
            </a:lvl3pPr>
            <a:lvl4pPr marL="1371600" marR="0" lvl="3" indent="0" algn="l" rtl="0">
              <a:spcBef>
                <a:spcPts val="0"/>
              </a:spcBef>
              <a:buNone/>
              <a:defRPr sz="1800" b="0" i="0" u="none" strike="noStrike" cap="none">
                <a:solidFill>
                  <a:schemeClr val="dk1"/>
                </a:solidFill>
                <a:latin typeface="PT Sans"/>
                <a:ea typeface="PT Sans"/>
                <a:cs typeface="PT Sans"/>
                <a:sym typeface="PT Sans"/>
              </a:defRPr>
            </a:lvl4pPr>
            <a:lvl5pPr marL="1828800" marR="0" lvl="4" indent="0" algn="l" rtl="0">
              <a:spcBef>
                <a:spcPts val="0"/>
              </a:spcBef>
              <a:buNone/>
              <a:defRPr sz="1800" b="0" i="0" u="none" strike="noStrike" cap="none">
                <a:solidFill>
                  <a:schemeClr val="dk1"/>
                </a:solidFill>
                <a:latin typeface="PT Sans"/>
                <a:ea typeface="PT Sans"/>
                <a:cs typeface="PT Sans"/>
                <a:sym typeface="PT Sans"/>
              </a:defRPr>
            </a:lvl5pPr>
            <a:lvl6pPr marL="2286000" marR="0" lvl="5" indent="0" algn="l" rtl="0">
              <a:spcBef>
                <a:spcPts val="0"/>
              </a:spcBef>
              <a:buNone/>
              <a:defRPr sz="1800" b="0" i="0" u="none" strike="noStrike" cap="none">
                <a:solidFill>
                  <a:schemeClr val="dk1"/>
                </a:solidFill>
                <a:latin typeface="PT Sans"/>
                <a:ea typeface="PT Sans"/>
                <a:cs typeface="PT Sans"/>
                <a:sym typeface="PT Sans"/>
              </a:defRPr>
            </a:lvl6pPr>
            <a:lvl7pPr marL="2743200" marR="0" lvl="6" indent="0" algn="l" rtl="0">
              <a:spcBef>
                <a:spcPts val="0"/>
              </a:spcBef>
              <a:buNone/>
              <a:defRPr sz="1800" b="0" i="0" u="none" strike="noStrike" cap="none">
                <a:solidFill>
                  <a:schemeClr val="dk1"/>
                </a:solidFill>
                <a:latin typeface="PT Sans"/>
                <a:ea typeface="PT Sans"/>
                <a:cs typeface="PT Sans"/>
                <a:sym typeface="PT Sans"/>
              </a:defRPr>
            </a:lvl7pPr>
            <a:lvl8pPr marL="3200400" marR="0" lvl="7" indent="0" algn="l" rtl="0">
              <a:spcBef>
                <a:spcPts val="0"/>
              </a:spcBef>
              <a:buNone/>
              <a:defRPr sz="1800" b="0" i="0" u="none" strike="noStrike" cap="none">
                <a:solidFill>
                  <a:schemeClr val="dk1"/>
                </a:solidFill>
                <a:latin typeface="PT Sans"/>
                <a:ea typeface="PT Sans"/>
                <a:cs typeface="PT Sans"/>
                <a:sym typeface="PT Sans"/>
              </a:defRPr>
            </a:lvl8pPr>
            <a:lvl9pPr marL="3657600" marR="0" lvl="8" indent="0" algn="l" rtl="0">
              <a:spcBef>
                <a:spcPts val="0"/>
              </a:spcBef>
              <a:buNone/>
              <a:defRPr sz="1800" b="0" i="0" u="none" strike="noStrike" cap="none">
                <a:solidFill>
                  <a:schemeClr val="dk1"/>
                </a:solidFill>
                <a:latin typeface="PT Sans"/>
                <a:ea typeface="PT Sans"/>
                <a:cs typeface="PT Sans"/>
                <a:sym typeface="PT Sans"/>
              </a:defRPr>
            </a:lvl9pPr>
          </a:lstStyle>
          <a:p>
            <a:endParaRPr/>
          </a:p>
        </p:txBody>
      </p:sp>
      <p:sp>
        <p:nvSpPr>
          <p:cNvPr id="41" name="Shape 41"/>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rgbClr val="888888"/>
                </a:solidFill>
                <a:latin typeface="PT Sans"/>
                <a:ea typeface="PT Sans"/>
                <a:cs typeface="PT Sans"/>
                <a:sym typeface="PT Sans"/>
              </a:rPr>
              <a:t>‹#›</a:t>
            </a:fld>
            <a:endParaRPr lang="en-US" sz="1200">
              <a:solidFill>
                <a:srgbClr val="888888"/>
              </a:solidFill>
              <a:latin typeface="PT Sans"/>
              <a:ea typeface="PT Sans"/>
              <a:cs typeface="PT Sans"/>
              <a:sym typeface="PT Sans"/>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Shape 42"/>
        <p:cNvGrpSpPr/>
        <p:nvPr/>
      </p:nvGrpSpPr>
      <p:grpSpPr>
        <a:xfrm>
          <a:off x="0" y="0"/>
          <a:ext cx="0" cy="0"/>
          <a:chOff x="0" y="0"/>
          <a:chExt cx="0" cy="0"/>
        </a:xfrm>
      </p:grpSpPr>
      <p:sp>
        <p:nvSpPr>
          <p:cNvPr id="43" name="Shape 43"/>
          <p:cNvSpPr txBox="1">
            <a:spLocks noGrp="1"/>
          </p:cNvSpPr>
          <p:nvPr>
            <p:ph type="title"/>
          </p:nvPr>
        </p:nvSpPr>
        <p:spPr>
          <a:xfrm>
            <a:off x="457200" y="914400"/>
            <a:ext cx="8229600" cy="1143000"/>
          </a:xfrm>
          <a:prstGeom prst="rect">
            <a:avLst/>
          </a:prstGeom>
          <a:noFill/>
          <a:ln>
            <a:noFill/>
          </a:ln>
        </p:spPr>
        <p:txBody>
          <a:bodyPr lIns="91425" tIns="91425" rIns="91425" bIns="91425" anchor="ctr" anchorCtr="0"/>
          <a:lstStyle>
            <a:lvl1pPr marL="0" marR="0" lvl="0" indent="0" algn="l" rtl="0">
              <a:spcBef>
                <a:spcPts val="0"/>
              </a:spcBef>
              <a:buClr>
                <a:srgbClr val="F26126"/>
              </a:buClr>
              <a:buFont typeface="Arial"/>
              <a:buNone/>
              <a:defRPr sz="4400" b="1" i="0" u="none" strike="noStrike" cap="none">
                <a:solidFill>
                  <a:srgbClr val="F26126"/>
                </a:solidFill>
                <a:latin typeface="Arial"/>
                <a:ea typeface="Arial"/>
                <a:cs typeface="Arial"/>
                <a:sym typeface="Aria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44" name="Shape 44"/>
          <p:cNvSpPr txBox="1">
            <a:spLocks noGrp="1"/>
          </p:cNvSpPr>
          <p:nvPr>
            <p:ph type="body" idx="1"/>
          </p:nvPr>
        </p:nvSpPr>
        <p:spPr>
          <a:xfrm>
            <a:off x="457200" y="1535112"/>
            <a:ext cx="4040187" cy="639762"/>
          </a:xfrm>
          <a:prstGeom prst="rect">
            <a:avLst/>
          </a:prstGeom>
          <a:noFill/>
          <a:ln>
            <a:noFill/>
          </a:ln>
        </p:spPr>
        <p:txBody>
          <a:bodyPr lIns="91425" tIns="91425" rIns="91425" bIns="91425" anchor="b" anchorCtr="0"/>
          <a:lstStyle>
            <a:lvl1pPr marL="0" marR="0" lvl="0" indent="0" algn="l" rtl="0">
              <a:spcBef>
                <a:spcPts val="480"/>
              </a:spcBef>
              <a:buClr>
                <a:schemeClr val="dk1"/>
              </a:buClr>
              <a:buFont typeface="Arial"/>
              <a:buNone/>
              <a:defRPr sz="2400" b="1" i="0" u="none" strike="noStrike" cap="none">
                <a:solidFill>
                  <a:schemeClr val="dk1"/>
                </a:solidFill>
                <a:latin typeface="Arial"/>
                <a:ea typeface="Arial"/>
                <a:cs typeface="Arial"/>
                <a:sym typeface="Arial"/>
              </a:defRPr>
            </a:lvl1pPr>
            <a:lvl2pPr marL="457200" marR="0" lvl="1" indent="0" algn="l" rtl="0">
              <a:spcBef>
                <a:spcPts val="400"/>
              </a:spcBef>
              <a:buClr>
                <a:schemeClr val="dk1"/>
              </a:buClr>
              <a:buFont typeface="Arial"/>
              <a:buNone/>
              <a:defRPr sz="2000" b="1" i="0" u="none" strike="noStrike" cap="none">
                <a:solidFill>
                  <a:schemeClr val="dk1"/>
                </a:solidFill>
                <a:latin typeface="Arial"/>
                <a:ea typeface="Arial"/>
                <a:cs typeface="Arial"/>
                <a:sym typeface="Arial"/>
              </a:defRPr>
            </a:lvl2pPr>
            <a:lvl3pPr marL="914400" marR="0" lvl="2" indent="0" algn="l" rtl="0">
              <a:spcBef>
                <a:spcPts val="360"/>
              </a:spcBef>
              <a:buClr>
                <a:schemeClr val="dk1"/>
              </a:buClr>
              <a:buFont typeface="Arial"/>
              <a:buNone/>
              <a:defRPr sz="1800" b="1" i="0" u="none" strike="noStrike" cap="none">
                <a:solidFill>
                  <a:schemeClr val="dk1"/>
                </a:solidFill>
                <a:latin typeface="Arial"/>
                <a:ea typeface="Arial"/>
                <a:cs typeface="Arial"/>
                <a:sym typeface="Arial"/>
              </a:defRPr>
            </a:lvl3pPr>
            <a:lvl4pPr marL="1371600" marR="0" lvl="3" indent="0" algn="l" rtl="0">
              <a:spcBef>
                <a:spcPts val="320"/>
              </a:spcBef>
              <a:buClr>
                <a:schemeClr val="dk1"/>
              </a:buClr>
              <a:buFont typeface="Arial"/>
              <a:buNone/>
              <a:defRPr sz="1600" b="1" i="0" u="none" strike="noStrike" cap="none">
                <a:solidFill>
                  <a:schemeClr val="dk1"/>
                </a:solidFill>
                <a:latin typeface="Arial"/>
                <a:ea typeface="Arial"/>
                <a:cs typeface="Arial"/>
                <a:sym typeface="Arial"/>
              </a:defRPr>
            </a:lvl4pPr>
            <a:lvl5pPr marL="1828800" marR="0" lvl="4" indent="0" algn="l" rtl="0">
              <a:spcBef>
                <a:spcPts val="320"/>
              </a:spcBef>
              <a:buClr>
                <a:schemeClr val="dk1"/>
              </a:buClr>
              <a:buFont typeface="Arial"/>
              <a:buNone/>
              <a:defRPr sz="1600" b="1" i="0" u="none" strike="noStrike" cap="none">
                <a:solidFill>
                  <a:schemeClr val="dk1"/>
                </a:solidFill>
                <a:latin typeface="Arial"/>
                <a:ea typeface="Arial"/>
                <a:cs typeface="Arial"/>
                <a:sym typeface="Arial"/>
              </a:defRPr>
            </a:lvl5pPr>
            <a:lvl6pPr marL="2286000" marR="0" lvl="5" indent="0" algn="l" rtl="0">
              <a:spcBef>
                <a:spcPts val="320"/>
              </a:spcBef>
              <a:buClr>
                <a:schemeClr val="dk1"/>
              </a:buClr>
              <a:buFont typeface="Arial"/>
              <a:buNone/>
              <a:defRPr sz="1600" b="1" i="0" u="none" strike="noStrike" cap="none">
                <a:solidFill>
                  <a:schemeClr val="dk1"/>
                </a:solidFill>
                <a:latin typeface="PT Sans"/>
                <a:ea typeface="PT Sans"/>
                <a:cs typeface="PT Sans"/>
                <a:sym typeface="PT Sans"/>
              </a:defRPr>
            </a:lvl6pPr>
            <a:lvl7pPr marL="2743200" marR="0" lvl="6" indent="0" algn="l" rtl="0">
              <a:spcBef>
                <a:spcPts val="320"/>
              </a:spcBef>
              <a:buClr>
                <a:schemeClr val="dk1"/>
              </a:buClr>
              <a:buFont typeface="Arial"/>
              <a:buNone/>
              <a:defRPr sz="1600" b="1" i="0" u="none" strike="noStrike" cap="none">
                <a:solidFill>
                  <a:schemeClr val="dk1"/>
                </a:solidFill>
                <a:latin typeface="PT Sans"/>
                <a:ea typeface="PT Sans"/>
                <a:cs typeface="PT Sans"/>
                <a:sym typeface="PT Sans"/>
              </a:defRPr>
            </a:lvl7pPr>
            <a:lvl8pPr marL="3200400" marR="0" lvl="7" indent="0" algn="l" rtl="0">
              <a:spcBef>
                <a:spcPts val="320"/>
              </a:spcBef>
              <a:buClr>
                <a:schemeClr val="dk1"/>
              </a:buClr>
              <a:buFont typeface="Arial"/>
              <a:buNone/>
              <a:defRPr sz="1600" b="1" i="0" u="none" strike="noStrike" cap="none">
                <a:solidFill>
                  <a:schemeClr val="dk1"/>
                </a:solidFill>
                <a:latin typeface="PT Sans"/>
                <a:ea typeface="PT Sans"/>
                <a:cs typeface="PT Sans"/>
                <a:sym typeface="PT Sans"/>
              </a:defRPr>
            </a:lvl8pPr>
            <a:lvl9pPr marL="3657600" marR="0" lvl="8" indent="0" algn="l" rtl="0">
              <a:spcBef>
                <a:spcPts val="320"/>
              </a:spcBef>
              <a:buClr>
                <a:schemeClr val="dk1"/>
              </a:buClr>
              <a:buFont typeface="Arial"/>
              <a:buNone/>
              <a:defRPr sz="1600" b="1" i="0" u="none" strike="noStrike" cap="none">
                <a:solidFill>
                  <a:schemeClr val="dk1"/>
                </a:solidFill>
                <a:latin typeface="PT Sans"/>
                <a:ea typeface="PT Sans"/>
                <a:cs typeface="PT Sans"/>
                <a:sym typeface="PT Sans"/>
              </a:defRPr>
            </a:lvl9pPr>
          </a:lstStyle>
          <a:p>
            <a:endParaRPr/>
          </a:p>
        </p:txBody>
      </p:sp>
      <p:sp>
        <p:nvSpPr>
          <p:cNvPr id="45" name="Shape 45"/>
          <p:cNvSpPr txBox="1">
            <a:spLocks noGrp="1"/>
          </p:cNvSpPr>
          <p:nvPr>
            <p:ph type="body" idx="2"/>
          </p:nvPr>
        </p:nvSpPr>
        <p:spPr>
          <a:xfrm>
            <a:off x="457200" y="2174875"/>
            <a:ext cx="4040187" cy="3951287"/>
          </a:xfrm>
          <a:prstGeom prst="rect">
            <a:avLst/>
          </a:prstGeom>
          <a:noFill/>
          <a:ln>
            <a:noFill/>
          </a:ln>
        </p:spPr>
        <p:txBody>
          <a:bodyPr lIns="91425" tIns="91425" rIns="91425" bIns="91425" anchor="t" anchorCtr="0"/>
          <a:lstStyle>
            <a:lvl1pPr marL="342900" marR="0" lvl="0" indent="-190500" algn="l" rtl="0">
              <a:spcBef>
                <a:spcPts val="480"/>
              </a:spcBef>
              <a:buClr>
                <a:schemeClr val="dk1"/>
              </a:buClr>
              <a:buSzPct val="100000"/>
              <a:buFont typeface="Arial"/>
              <a:buChar char="•"/>
              <a:defRPr sz="2400" b="0" i="0" u="none" strike="noStrike" cap="none">
                <a:solidFill>
                  <a:schemeClr val="dk1"/>
                </a:solidFill>
                <a:latin typeface="Arial"/>
                <a:ea typeface="Arial"/>
                <a:cs typeface="Arial"/>
                <a:sym typeface="Arial"/>
              </a:defRPr>
            </a:lvl1pPr>
            <a:lvl2pPr marL="742950" marR="0" lvl="1" indent="-15875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2pPr>
            <a:lvl3pPr marL="1143000" marR="0" lvl="2" indent="-114300" algn="l" rtl="0">
              <a:spcBef>
                <a:spcPts val="360"/>
              </a:spcBef>
              <a:buClr>
                <a:schemeClr val="dk1"/>
              </a:buClr>
              <a:buSzPct val="100000"/>
              <a:buFont typeface="Arial"/>
              <a:buChar char="•"/>
              <a:defRPr sz="1800" b="0" i="0" u="none" strike="noStrike" cap="none">
                <a:solidFill>
                  <a:schemeClr val="dk1"/>
                </a:solidFill>
                <a:latin typeface="Arial"/>
                <a:ea typeface="Arial"/>
                <a:cs typeface="Arial"/>
                <a:sym typeface="Arial"/>
              </a:defRPr>
            </a:lvl3pPr>
            <a:lvl4pPr marL="1600200" marR="0" lvl="3" indent="-127000" algn="l" rtl="0">
              <a:spcBef>
                <a:spcPts val="320"/>
              </a:spcBef>
              <a:buClr>
                <a:schemeClr val="dk1"/>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320"/>
              </a:spcBef>
              <a:buClr>
                <a:schemeClr val="dk1"/>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20"/>
              </a:spcBef>
              <a:buClr>
                <a:schemeClr val="dk1"/>
              </a:buClr>
              <a:buSzPct val="100000"/>
              <a:buFont typeface="Arial"/>
              <a:buChar char="•"/>
              <a:defRPr sz="1600" b="0" i="0" u="none" strike="noStrike" cap="none">
                <a:solidFill>
                  <a:schemeClr val="dk1"/>
                </a:solidFill>
                <a:latin typeface="PT Sans"/>
                <a:ea typeface="PT Sans"/>
                <a:cs typeface="PT Sans"/>
                <a:sym typeface="PT Sans"/>
              </a:defRPr>
            </a:lvl6pPr>
            <a:lvl7pPr marL="2971800" marR="0" lvl="6" indent="-127000" algn="l" rtl="0">
              <a:spcBef>
                <a:spcPts val="320"/>
              </a:spcBef>
              <a:buClr>
                <a:schemeClr val="dk1"/>
              </a:buClr>
              <a:buSzPct val="100000"/>
              <a:buFont typeface="Arial"/>
              <a:buChar char="•"/>
              <a:defRPr sz="1600" b="0" i="0" u="none" strike="noStrike" cap="none">
                <a:solidFill>
                  <a:schemeClr val="dk1"/>
                </a:solidFill>
                <a:latin typeface="PT Sans"/>
                <a:ea typeface="PT Sans"/>
                <a:cs typeface="PT Sans"/>
                <a:sym typeface="PT Sans"/>
              </a:defRPr>
            </a:lvl7pPr>
            <a:lvl8pPr marL="3429000" marR="0" lvl="7" indent="-127000" algn="l" rtl="0">
              <a:spcBef>
                <a:spcPts val="320"/>
              </a:spcBef>
              <a:buClr>
                <a:schemeClr val="dk1"/>
              </a:buClr>
              <a:buSzPct val="100000"/>
              <a:buFont typeface="Arial"/>
              <a:buChar char="•"/>
              <a:defRPr sz="1600" b="0" i="0" u="none" strike="noStrike" cap="none">
                <a:solidFill>
                  <a:schemeClr val="dk1"/>
                </a:solidFill>
                <a:latin typeface="PT Sans"/>
                <a:ea typeface="PT Sans"/>
                <a:cs typeface="PT Sans"/>
                <a:sym typeface="PT Sans"/>
              </a:defRPr>
            </a:lvl8pPr>
            <a:lvl9pPr marL="3886200" marR="0" lvl="8" indent="-127000" algn="l" rtl="0">
              <a:spcBef>
                <a:spcPts val="320"/>
              </a:spcBef>
              <a:buClr>
                <a:schemeClr val="dk1"/>
              </a:buClr>
              <a:buSzPct val="100000"/>
              <a:buFont typeface="Arial"/>
              <a:buChar char="•"/>
              <a:defRPr sz="1600" b="0" i="0" u="none" strike="noStrike" cap="none">
                <a:solidFill>
                  <a:schemeClr val="dk1"/>
                </a:solidFill>
                <a:latin typeface="PT Sans"/>
                <a:ea typeface="PT Sans"/>
                <a:cs typeface="PT Sans"/>
                <a:sym typeface="PT Sans"/>
              </a:defRPr>
            </a:lvl9pPr>
          </a:lstStyle>
          <a:p>
            <a:endParaRPr/>
          </a:p>
        </p:txBody>
      </p:sp>
      <p:sp>
        <p:nvSpPr>
          <p:cNvPr id="46" name="Shape 46"/>
          <p:cNvSpPr txBox="1">
            <a:spLocks noGrp="1"/>
          </p:cNvSpPr>
          <p:nvPr>
            <p:ph type="body" idx="3"/>
          </p:nvPr>
        </p:nvSpPr>
        <p:spPr>
          <a:xfrm>
            <a:off x="4645025" y="1535112"/>
            <a:ext cx="4041774" cy="639762"/>
          </a:xfrm>
          <a:prstGeom prst="rect">
            <a:avLst/>
          </a:prstGeom>
          <a:noFill/>
          <a:ln>
            <a:noFill/>
          </a:ln>
        </p:spPr>
        <p:txBody>
          <a:bodyPr lIns="91425" tIns="91425" rIns="91425" bIns="91425" anchor="b" anchorCtr="0"/>
          <a:lstStyle>
            <a:lvl1pPr marL="0" marR="0" lvl="0" indent="0" algn="l" rtl="0">
              <a:spcBef>
                <a:spcPts val="480"/>
              </a:spcBef>
              <a:buClr>
                <a:schemeClr val="dk1"/>
              </a:buClr>
              <a:buFont typeface="Arial"/>
              <a:buNone/>
              <a:defRPr sz="2400" b="1" i="0" u="none" strike="noStrike" cap="none">
                <a:solidFill>
                  <a:schemeClr val="dk1"/>
                </a:solidFill>
                <a:latin typeface="Arial"/>
                <a:ea typeface="Arial"/>
                <a:cs typeface="Arial"/>
                <a:sym typeface="Arial"/>
              </a:defRPr>
            </a:lvl1pPr>
            <a:lvl2pPr marL="457200" marR="0" lvl="1" indent="0" algn="l" rtl="0">
              <a:spcBef>
                <a:spcPts val="400"/>
              </a:spcBef>
              <a:buClr>
                <a:schemeClr val="dk1"/>
              </a:buClr>
              <a:buFont typeface="Arial"/>
              <a:buNone/>
              <a:defRPr sz="2000" b="1" i="0" u="none" strike="noStrike" cap="none">
                <a:solidFill>
                  <a:schemeClr val="dk1"/>
                </a:solidFill>
                <a:latin typeface="Arial"/>
                <a:ea typeface="Arial"/>
                <a:cs typeface="Arial"/>
                <a:sym typeface="Arial"/>
              </a:defRPr>
            </a:lvl2pPr>
            <a:lvl3pPr marL="914400" marR="0" lvl="2" indent="0" algn="l" rtl="0">
              <a:spcBef>
                <a:spcPts val="360"/>
              </a:spcBef>
              <a:buClr>
                <a:schemeClr val="dk1"/>
              </a:buClr>
              <a:buFont typeface="Arial"/>
              <a:buNone/>
              <a:defRPr sz="1800" b="1" i="0" u="none" strike="noStrike" cap="none">
                <a:solidFill>
                  <a:schemeClr val="dk1"/>
                </a:solidFill>
                <a:latin typeface="Arial"/>
                <a:ea typeface="Arial"/>
                <a:cs typeface="Arial"/>
                <a:sym typeface="Arial"/>
              </a:defRPr>
            </a:lvl3pPr>
            <a:lvl4pPr marL="1371600" marR="0" lvl="3" indent="0" algn="l" rtl="0">
              <a:spcBef>
                <a:spcPts val="320"/>
              </a:spcBef>
              <a:buClr>
                <a:schemeClr val="dk1"/>
              </a:buClr>
              <a:buFont typeface="Arial"/>
              <a:buNone/>
              <a:defRPr sz="1600" b="1" i="0" u="none" strike="noStrike" cap="none">
                <a:solidFill>
                  <a:schemeClr val="dk1"/>
                </a:solidFill>
                <a:latin typeface="Arial"/>
                <a:ea typeface="Arial"/>
                <a:cs typeface="Arial"/>
                <a:sym typeface="Arial"/>
              </a:defRPr>
            </a:lvl4pPr>
            <a:lvl5pPr marL="1828800" marR="0" lvl="4" indent="0" algn="l" rtl="0">
              <a:spcBef>
                <a:spcPts val="320"/>
              </a:spcBef>
              <a:buClr>
                <a:schemeClr val="dk1"/>
              </a:buClr>
              <a:buFont typeface="Arial"/>
              <a:buNone/>
              <a:defRPr sz="1600" b="1" i="0" u="none" strike="noStrike" cap="none">
                <a:solidFill>
                  <a:schemeClr val="dk1"/>
                </a:solidFill>
                <a:latin typeface="Arial"/>
                <a:ea typeface="Arial"/>
                <a:cs typeface="Arial"/>
                <a:sym typeface="Arial"/>
              </a:defRPr>
            </a:lvl5pPr>
            <a:lvl6pPr marL="2286000" marR="0" lvl="5" indent="0" algn="l" rtl="0">
              <a:spcBef>
                <a:spcPts val="320"/>
              </a:spcBef>
              <a:buClr>
                <a:schemeClr val="dk1"/>
              </a:buClr>
              <a:buFont typeface="Arial"/>
              <a:buNone/>
              <a:defRPr sz="1600" b="1" i="0" u="none" strike="noStrike" cap="none">
                <a:solidFill>
                  <a:schemeClr val="dk1"/>
                </a:solidFill>
                <a:latin typeface="PT Sans"/>
                <a:ea typeface="PT Sans"/>
                <a:cs typeface="PT Sans"/>
                <a:sym typeface="PT Sans"/>
              </a:defRPr>
            </a:lvl6pPr>
            <a:lvl7pPr marL="2743200" marR="0" lvl="6" indent="0" algn="l" rtl="0">
              <a:spcBef>
                <a:spcPts val="320"/>
              </a:spcBef>
              <a:buClr>
                <a:schemeClr val="dk1"/>
              </a:buClr>
              <a:buFont typeface="Arial"/>
              <a:buNone/>
              <a:defRPr sz="1600" b="1" i="0" u="none" strike="noStrike" cap="none">
                <a:solidFill>
                  <a:schemeClr val="dk1"/>
                </a:solidFill>
                <a:latin typeface="PT Sans"/>
                <a:ea typeface="PT Sans"/>
                <a:cs typeface="PT Sans"/>
                <a:sym typeface="PT Sans"/>
              </a:defRPr>
            </a:lvl7pPr>
            <a:lvl8pPr marL="3200400" marR="0" lvl="7" indent="0" algn="l" rtl="0">
              <a:spcBef>
                <a:spcPts val="320"/>
              </a:spcBef>
              <a:buClr>
                <a:schemeClr val="dk1"/>
              </a:buClr>
              <a:buFont typeface="Arial"/>
              <a:buNone/>
              <a:defRPr sz="1600" b="1" i="0" u="none" strike="noStrike" cap="none">
                <a:solidFill>
                  <a:schemeClr val="dk1"/>
                </a:solidFill>
                <a:latin typeface="PT Sans"/>
                <a:ea typeface="PT Sans"/>
                <a:cs typeface="PT Sans"/>
                <a:sym typeface="PT Sans"/>
              </a:defRPr>
            </a:lvl8pPr>
            <a:lvl9pPr marL="3657600" marR="0" lvl="8" indent="0" algn="l" rtl="0">
              <a:spcBef>
                <a:spcPts val="320"/>
              </a:spcBef>
              <a:buClr>
                <a:schemeClr val="dk1"/>
              </a:buClr>
              <a:buFont typeface="Arial"/>
              <a:buNone/>
              <a:defRPr sz="1600" b="1" i="0" u="none" strike="noStrike" cap="none">
                <a:solidFill>
                  <a:schemeClr val="dk1"/>
                </a:solidFill>
                <a:latin typeface="PT Sans"/>
                <a:ea typeface="PT Sans"/>
                <a:cs typeface="PT Sans"/>
                <a:sym typeface="PT Sans"/>
              </a:defRPr>
            </a:lvl9pPr>
          </a:lstStyle>
          <a:p>
            <a:endParaRPr/>
          </a:p>
        </p:txBody>
      </p:sp>
      <p:sp>
        <p:nvSpPr>
          <p:cNvPr id="47" name="Shape 47"/>
          <p:cNvSpPr txBox="1">
            <a:spLocks noGrp="1"/>
          </p:cNvSpPr>
          <p:nvPr>
            <p:ph type="body" idx="4"/>
          </p:nvPr>
        </p:nvSpPr>
        <p:spPr>
          <a:xfrm>
            <a:off x="4645025" y="2174875"/>
            <a:ext cx="4041774" cy="3951287"/>
          </a:xfrm>
          <a:prstGeom prst="rect">
            <a:avLst/>
          </a:prstGeom>
          <a:noFill/>
          <a:ln>
            <a:noFill/>
          </a:ln>
        </p:spPr>
        <p:txBody>
          <a:bodyPr lIns="91425" tIns="91425" rIns="91425" bIns="91425" anchor="t" anchorCtr="0"/>
          <a:lstStyle>
            <a:lvl1pPr marL="342900" marR="0" lvl="0" indent="-190500" algn="l" rtl="0">
              <a:spcBef>
                <a:spcPts val="480"/>
              </a:spcBef>
              <a:buClr>
                <a:schemeClr val="dk1"/>
              </a:buClr>
              <a:buSzPct val="100000"/>
              <a:buFont typeface="Arial"/>
              <a:buChar char="•"/>
              <a:defRPr sz="2400" b="0" i="0" u="none" strike="noStrike" cap="none">
                <a:solidFill>
                  <a:schemeClr val="dk1"/>
                </a:solidFill>
                <a:latin typeface="Arial"/>
                <a:ea typeface="Arial"/>
                <a:cs typeface="Arial"/>
                <a:sym typeface="Arial"/>
              </a:defRPr>
            </a:lvl1pPr>
            <a:lvl2pPr marL="742950" marR="0" lvl="1" indent="-15875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2pPr>
            <a:lvl3pPr marL="1143000" marR="0" lvl="2" indent="-114300" algn="l" rtl="0">
              <a:spcBef>
                <a:spcPts val="360"/>
              </a:spcBef>
              <a:buClr>
                <a:schemeClr val="dk1"/>
              </a:buClr>
              <a:buSzPct val="100000"/>
              <a:buFont typeface="Arial"/>
              <a:buChar char="•"/>
              <a:defRPr sz="1800" b="0" i="0" u="none" strike="noStrike" cap="none">
                <a:solidFill>
                  <a:schemeClr val="dk1"/>
                </a:solidFill>
                <a:latin typeface="Arial"/>
                <a:ea typeface="Arial"/>
                <a:cs typeface="Arial"/>
                <a:sym typeface="Arial"/>
              </a:defRPr>
            </a:lvl3pPr>
            <a:lvl4pPr marL="1600200" marR="0" lvl="3" indent="-127000" algn="l" rtl="0">
              <a:spcBef>
                <a:spcPts val="320"/>
              </a:spcBef>
              <a:buClr>
                <a:schemeClr val="dk1"/>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320"/>
              </a:spcBef>
              <a:buClr>
                <a:schemeClr val="dk1"/>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20"/>
              </a:spcBef>
              <a:buClr>
                <a:schemeClr val="dk1"/>
              </a:buClr>
              <a:buSzPct val="100000"/>
              <a:buFont typeface="Arial"/>
              <a:buChar char="•"/>
              <a:defRPr sz="1600" b="0" i="0" u="none" strike="noStrike" cap="none">
                <a:solidFill>
                  <a:schemeClr val="dk1"/>
                </a:solidFill>
                <a:latin typeface="PT Sans"/>
                <a:ea typeface="PT Sans"/>
                <a:cs typeface="PT Sans"/>
                <a:sym typeface="PT Sans"/>
              </a:defRPr>
            </a:lvl6pPr>
            <a:lvl7pPr marL="2971800" marR="0" lvl="6" indent="-127000" algn="l" rtl="0">
              <a:spcBef>
                <a:spcPts val="320"/>
              </a:spcBef>
              <a:buClr>
                <a:schemeClr val="dk1"/>
              </a:buClr>
              <a:buSzPct val="100000"/>
              <a:buFont typeface="Arial"/>
              <a:buChar char="•"/>
              <a:defRPr sz="1600" b="0" i="0" u="none" strike="noStrike" cap="none">
                <a:solidFill>
                  <a:schemeClr val="dk1"/>
                </a:solidFill>
                <a:latin typeface="PT Sans"/>
                <a:ea typeface="PT Sans"/>
                <a:cs typeface="PT Sans"/>
                <a:sym typeface="PT Sans"/>
              </a:defRPr>
            </a:lvl7pPr>
            <a:lvl8pPr marL="3429000" marR="0" lvl="7" indent="-127000" algn="l" rtl="0">
              <a:spcBef>
                <a:spcPts val="320"/>
              </a:spcBef>
              <a:buClr>
                <a:schemeClr val="dk1"/>
              </a:buClr>
              <a:buSzPct val="100000"/>
              <a:buFont typeface="Arial"/>
              <a:buChar char="•"/>
              <a:defRPr sz="1600" b="0" i="0" u="none" strike="noStrike" cap="none">
                <a:solidFill>
                  <a:schemeClr val="dk1"/>
                </a:solidFill>
                <a:latin typeface="PT Sans"/>
                <a:ea typeface="PT Sans"/>
                <a:cs typeface="PT Sans"/>
                <a:sym typeface="PT Sans"/>
              </a:defRPr>
            </a:lvl8pPr>
            <a:lvl9pPr marL="3886200" marR="0" lvl="8" indent="-127000" algn="l" rtl="0">
              <a:spcBef>
                <a:spcPts val="320"/>
              </a:spcBef>
              <a:buClr>
                <a:schemeClr val="dk1"/>
              </a:buClr>
              <a:buSzPct val="100000"/>
              <a:buFont typeface="Arial"/>
              <a:buChar char="•"/>
              <a:defRPr sz="1600" b="0" i="0" u="none" strike="noStrike" cap="none">
                <a:solidFill>
                  <a:schemeClr val="dk1"/>
                </a:solidFill>
                <a:latin typeface="PT Sans"/>
                <a:ea typeface="PT Sans"/>
                <a:cs typeface="PT Sans"/>
                <a:sym typeface="PT Sans"/>
              </a:defRPr>
            </a:lvl9pPr>
          </a:lstStyle>
          <a:p>
            <a:endParaRPr/>
          </a:p>
        </p:txBody>
      </p:sp>
      <p:sp>
        <p:nvSpPr>
          <p:cNvPr id="48" name="Shape 48"/>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888888"/>
                </a:solidFill>
                <a:latin typeface="PT Sans"/>
                <a:ea typeface="PT Sans"/>
                <a:cs typeface="PT Sans"/>
                <a:sym typeface="PT Sans"/>
              </a:defRPr>
            </a:lvl1pPr>
            <a:lvl2pPr marL="457200" marR="0" lvl="1" indent="0" algn="l" rtl="0">
              <a:spcBef>
                <a:spcPts val="0"/>
              </a:spcBef>
              <a:buNone/>
              <a:defRPr sz="1800" b="0" i="0" u="none" strike="noStrike" cap="none">
                <a:solidFill>
                  <a:schemeClr val="dk1"/>
                </a:solidFill>
                <a:latin typeface="PT Sans"/>
                <a:ea typeface="PT Sans"/>
                <a:cs typeface="PT Sans"/>
                <a:sym typeface="PT Sans"/>
              </a:defRPr>
            </a:lvl2pPr>
            <a:lvl3pPr marL="914400" marR="0" lvl="2" indent="0" algn="l" rtl="0">
              <a:spcBef>
                <a:spcPts val="0"/>
              </a:spcBef>
              <a:buNone/>
              <a:defRPr sz="1800" b="0" i="0" u="none" strike="noStrike" cap="none">
                <a:solidFill>
                  <a:schemeClr val="dk1"/>
                </a:solidFill>
                <a:latin typeface="PT Sans"/>
                <a:ea typeface="PT Sans"/>
                <a:cs typeface="PT Sans"/>
                <a:sym typeface="PT Sans"/>
              </a:defRPr>
            </a:lvl3pPr>
            <a:lvl4pPr marL="1371600" marR="0" lvl="3" indent="0" algn="l" rtl="0">
              <a:spcBef>
                <a:spcPts val="0"/>
              </a:spcBef>
              <a:buNone/>
              <a:defRPr sz="1800" b="0" i="0" u="none" strike="noStrike" cap="none">
                <a:solidFill>
                  <a:schemeClr val="dk1"/>
                </a:solidFill>
                <a:latin typeface="PT Sans"/>
                <a:ea typeface="PT Sans"/>
                <a:cs typeface="PT Sans"/>
                <a:sym typeface="PT Sans"/>
              </a:defRPr>
            </a:lvl4pPr>
            <a:lvl5pPr marL="1828800" marR="0" lvl="4" indent="0" algn="l" rtl="0">
              <a:spcBef>
                <a:spcPts val="0"/>
              </a:spcBef>
              <a:buNone/>
              <a:defRPr sz="1800" b="0" i="0" u="none" strike="noStrike" cap="none">
                <a:solidFill>
                  <a:schemeClr val="dk1"/>
                </a:solidFill>
                <a:latin typeface="PT Sans"/>
                <a:ea typeface="PT Sans"/>
                <a:cs typeface="PT Sans"/>
                <a:sym typeface="PT Sans"/>
              </a:defRPr>
            </a:lvl5pPr>
            <a:lvl6pPr marL="2286000" marR="0" lvl="5" indent="0" algn="l" rtl="0">
              <a:spcBef>
                <a:spcPts val="0"/>
              </a:spcBef>
              <a:buNone/>
              <a:defRPr sz="1800" b="0" i="0" u="none" strike="noStrike" cap="none">
                <a:solidFill>
                  <a:schemeClr val="dk1"/>
                </a:solidFill>
                <a:latin typeface="PT Sans"/>
                <a:ea typeface="PT Sans"/>
                <a:cs typeface="PT Sans"/>
                <a:sym typeface="PT Sans"/>
              </a:defRPr>
            </a:lvl6pPr>
            <a:lvl7pPr marL="2743200" marR="0" lvl="6" indent="0" algn="l" rtl="0">
              <a:spcBef>
                <a:spcPts val="0"/>
              </a:spcBef>
              <a:buNone/>
              <a:defRPr sz="1800" b="0" i="0" u="none" strike="noStrike" cap="none">
                <a:solidFill>
                  <a:schemeClr val="dk1"/>
                </a:solidFill>
                <a:latin typeface="PT Sans"/>
                <a:ea typeface="PT Sans"/>
                <a:cs typeface="PT Sans"/>
                <a:sym typeface="PT Sans"/>
              </a:defRPr>
            </a:lvl7pPr>
            <a:lvl8pPr marL="3200400" marR="0" lvl="7" indent="0" algn="l" rtl="0">
              <a:spcBef>
                <a:spcPts val="0"/>
              </a:spcBef>
              <a:buNone/>
              <a:defRPr sz="1800" b="0" i="0" u="none" strike="noStrike" cap="none">
                <a:solidFill>
                  <a:schemeClr val="dk1"/>
                </a:solidFill>
                <a:latin typeface="PT Sans"/>
                <a:ea typeface="PT Sans"/>
                <a:cs typeface="PT Sans"/>
                <a:sym typeface="PT Sans"/>
              </a:defRPr>
            </a:lvl8pPr>
            <a:lvl9pPr marL="3657600" marR="0" lvl="8" indent="0" algn="l" rtl="0">
              <a:spcBef>
                <a:spcPts val="0"/>
              </a:spcBef>
              <a:buNone/>
              <a:defRPr sz="1800" b="0" i="0" u="none" strike="noStrike" cap="none">
                <a:solidFill>
                  <a:schemeClr val="dk1"/>
                </a:solidFill>
                <a:latin typeface="PT Sans"/>
                <a:ea typeface="PT Sans"/>
                <a:cs typeface="PT Sans"/>
                <a:sym typeface="PT Sans"/>
              </a:defRPr>
            </a:lvl9pPr>
          </a:lstStyle>
          <a:p>
            <a:endParaRPr/>
          </a:p>
        </p:txBody>
      </p:sp>
      <p:sp>
        <p:nvSpPr>
          <p:cNvPr id="49" name="Shape 49"/>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888888"/>
                </a:solidFill>
                <a:latin typeface="PT Sans"/>
                <a:ea typeface="PT Sans"/>
                <a:cs typeface="PT Sans"/>
                <a:sym typeface="PT Sans"/>
              </a:defRPr>
            </a:lvl1pPr>
            <a:lvl2pPr marL="457200" marR="0" lvl="1" indent="0" algn="l" rtl="0">
              <a:spcBef>
                <a:spcPts val="0"/>
              </a:spcBef>
              <a:buNone/>
              <a:defRPr sz="1800" b="0" i="0" u="none" strike="noStrike" cap="none">
                <a:solidFill>
                  <a:schemeClr val="dk1"/>
                </a:solidFill>
                <a:latin typeface="PT Sans"/>
                <a:ea typeface="PT Sans"/>
                <a:cs typeface="PT Sans"/>
                <a:sym typeface="PT Sans"/>
              </a:defRPr>
            </a:lvl2pPr>
            <a:lvl3pPr marL="914400" marR="0" lvl="2" indent="0" algn="l" rtl="0">
              <a:spcBef>
                <a:spcPts val="0"/>
              </a:spcBef>
              <a:buNone/>
              <a:defRPr sz="1800" b="0" i="0" u="none" strike="noStrike" cap="none">
                <a:solidFill>
                  <a:schemeClr val="dk1"/>
                </a:solidFill>
                <a:latin typeface="PT Sans"/>
                <a:ea typeface="PT Sans"/>
                <a:cs typeface="PT Sans"/>
                <a:sym typeface="PT Sans"/>
              </a:defRPr>
            </a:lvl3pPr>
            <a:lvl4pPr marL="1371600" marR="0" lvl="3" indent="0" algn="l" rtl="0">
              <a:spcBef>
                <a:spcPts val="0"/>
              </a:spcBef>
              <a:buNone/>
              <a:defRPr sz="1800" b="0" i="0" u="none" strike="noStrike" cap="none">
                <a:solidFill>
                  <a:schemeClr val="dk1"/>
                </a:solidFill>
                <a:latin typeface="PT Sans"/>
                <a:ea typeface="PT Sans"/>
                <a:cs typeface="PT Sans"/>
                <a:sym typeface="PT Sans"/>
              </a:defRPr>
            </a:lvl4pPr>
            <a:lvl5pPr marL="1828800" marR="0" lvl="4" indent="0" algn="l" rtl="0">
              <a:spcBef>
                <a:spcPts val="0"/>
              </a:spcBef>
              <a:buNone/>
              <a:defRPr sz="1800" b="0" i="0" u="none" strike="noStrike" cap="none">
                <a:solidFill>
                  <a:schemeClr val="dk1"/>
                </a:solidFill>
                <a:latin typeface="PT Sans"/>
                <a:ea typeface="PT Sans"/>
                <a:cs typeface="PT Sans"/>
                <a:sym typeface="PT Sans"/>
              </a:defRPr>
            </a:lvl5pPr>
            <a:lvl6pPr marL="2286000" marR="0" lvl="5" indent="0" algn="l" rtl="0">
              <a:spcBef>
                <a:spcPts val="0"/>
              </a:spcBef>
              <a:buNone/>
              <a:defRPr sz="1800" b="0" i="0" u="none" strike="noStrike" cap="none">
                <a:solidFill>
                  <a:schemeClr val="dk1"/>
                </a:solidFill>
                <a:latin typeface="PT Sans"/>
                <a:ea typeface="PT Sans"/>
                <a:cs typeface="PT Sans"/>
                <a:sym typeface="PT Sans"/>
              </a:defRPr>
            </a:lvl6pPr>
            <a:lvl7pPr marL="2743200" marR="0" lvl="6" indent="0" algn="l" rtl="0">
              <a:spcBef>
                <a:spcPts val="0"/>
              </a:spcBef>
              <a:buNone/>
              <a:defRPr sz="1800" b="0" i="0" u="none" strike="noStrike" cap="none">
                <a:solidFill>
                  <a:schemeClr val="dk1"/>
                </a:solidFill>
                <a:latin typeface="PT Sans"/>
                <a:ea typeface="PT Sans"/>
                <a:cs typeface="PT Sans"/>
                <a:sym typeface="PT Sans"/>
              </a:defRPr>
            </a:lvl7pPr>
            <a:lvl8pPr marL="3200400" marR="0" lvl="7" indent="0" algn="l" rtl="0">
              <a:spcBef>
                <a:spcPts val="0"/>
              </a:spcBef>
              <a:buNone/>
              <a:defRPr sz="1800" b="0" i="0" u="none" strike="noStrike" cap="none">
                <a:solidFill>
                  <a:schemeClr val="dk1"/>
                </a:solidFill>
                <a:latin typeface="PT Sans"/>
                <a:ea typeface="PT Sans"/>
                <a:cs typeface="PT Sans"/>
                <a:sym typeface="PT Sans"/>
              </a:defRPr>
            </a:lvl8pPr>
            <a:lvl9pPr marL="3657600" marR="0" lvl="8" indent="0" algn="l" rtl="0">
              <a:spcBef>
                <a:spcPts val="0"/>
              </a:spcBef>
              <a:buNone/>
              <a:defRPr sz="1800" b="0" i="0" u="none" strike="noStrike" cap="none">
                <a:solidFill>
                  <a:schemeClr val="dk1"/>
                </a:solidFill>
                <a:latin typeface="PT Sans"/>
                <a:ea typeface="PT Sans"/>
                <a:cs typeface="PT Sans"/>
                <a:sym typeface="PT Sans"/>
              </a:defRPr>
            </a:lvl9pPr>
          </a:lstStyle>
          <a:p>
            <a:endParaRPr/>
          </a:p>
        </p:txBody>
      </p:sp>
      <p:sp>
        <p:nvSpPr>
          <p:cNvPr id="50" name="Shape 50"/>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rgbClr val="888888"/>
                </a:solidFill>
                <a:latin typeface="PT Sans"/>
                <a:ea typeface="PT Sans"/>
                <a:cs typeface="PT Sans"/>
                <a:sym typeface="PT Sans"/>
              </a:rPr>
              <a:t>‹#›</a:t>
            </a:fld>
            <a:endParaRPr lang="en-US" sz="1200">
              <a:solidFill>
                <a:srgbClr val="888888"/>
              </a:solidFill>
              <a:latin typeface="PT Sans"/>
              <a:ea typeface="PT Sans"/>
              <a:cs typeface="PT Sans"/>
              <a:sym typeface="PT Sans"/>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51"/>
        <p:cNvGrpSpPr/>
        <p:nvPr/>
      </p:nvGrpSpPr>
      <p:grpSpPr>
        <a:xfrm>
          <a:off x="0" y="0"/>
          <a:ext cx="0" cy="0"/>
          <a:chOff x="0" y="0"/>
          <a:chExt cx="0" cy="0"/>
        </a:xfrm>
      </p:grpSpPr>
      <p:sp>
        <p:nvSpPr>
          <p:cNvPr id="52" name="Shape 52"/>
          <p:cNvSpPr txBox="1">
            <a:spLocks noGrp="1"/>
          </p:cNvSpPr>
          <p:nvPr>
            <p:ph type="title"/>
          </p:nvPr>
        </p:nvSpPr>
        <p:spPr>
          <a:xfrm>
            <a:off x="457200" y="914400"/>
            <a:ext cx="8229600" cy="1143000"/>
          </a:xfrm>
          <a:prstGeom prst="rect">
            <a:avLst/>
          </a:prstGeom>
          <a:noFill/>
          <a:ln>
            <a:noFill/>
          </a:ln>
        </p:spPr>
        <p:txBody>
          <a:bodyPr lIns="91425" tIns="91425" rIns="91425" bIns="91425" anchor="ctr" anchorCtr="0"/>
          <a:lstStyle>
            <a:lvl1pPr marL="0" marR="0" lvl="0" indent="0" algn="l" rtl="0">
              <a:spcBef>
                <a:spcPts val="0"/>
              </a:spcBef>
              <a:buClr>
                <a:srgbClr val="F26126"/>
              </a:buClr>
              <a:buFont typeface="Arial"/>
              <a:buNone/>
              <a:defRPr sz="4400" b="1" i="0" u="none" strike="noStrike" cap="none">
                <a:solidFill>
                  <a:srgbClr val="F26126"/>
                </a:solidFill>
                <a:latin typeface="Arial"/>
                <a:ea typeface="Arial"/>
                <a:cs typeface="Arial"/>
                <a:sym typeface="Aria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53" name="Shape 53"/>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888888"/>
                </a:solidFill>
                <a:latin typeface="PT Sans"/>
                <a:ea typeface="PT Sans"/>
                <a:cs typeface="PT Sans"/>
                <a:sym typeface="PT Sans"/>
              </a:defRPr>
            </a:lvl1pPr>
            <a:lvl2pPr marL="457200" marR="0" lvl="1" indent="0" algn="l" rtl="0">
              <a:spcBef>
                <a:spcPts val="0"/>
              </a:spcBef>
              <a:buNone/>
              <a:defRPr sz="1800" b="0" i="0" u="none" strike="noStrike" cap="none">
                <a:solidFill>
                  <a:schemeClr val="dk1"/>
                </a:solidFill>
                <a:latin typeface="PT Sans"/>
                <a:ea typeface="PT Sans"/>
                <a:cs typeface="PT Sans"/>
                <a:sym typeface="PT Sans"/>
              </a:defRPr>
            </a:lvl2pPr>
            <a:lvl3pPr marL="914400" marR="0" lvl="2" indent="0" algn="l" rtl="0">
              <a:spcBef>
                <a:spcPts val="0"/>
              </a:spcBef>
              <a:buNone/>
              <a:defRPr sz="1800" b="0" i="0" u="none" strike="noStrike" cap="none">
                <a:solidFill>
                  <a:schemeClr val="dk1"/>
                </a:solidFill>
                <a:latin typeface="PT Sans"/>
                <a:ea typeface="PT Sans"/>
                <a:cs typeface="PT Sans"/>
                <a:sym typeface="PT Sans"/>
              </a:defRPr>
            </a:lvl3pPr>
            <a:lvl4pPr marL="1371600" marR="0" lvl="3" indent="0" algn="l" rtl="0">
              <a:spcBef>
                <a:spcPts val="0"/>
              </a:spcBef>
              <a:buNone/>
              <a:defRPr sz="1800" b="0" i="0" u="none" strike="noStrike" cap="none">
                <a:solidFill>
                  <a:schemeClr val="dk1"/>
                </a:solidFill>
                <a:latin typeface="PT Sans"/>
                <a:ea typeface="PT Sans"/>
                <a:cs typeface="PT Sans"/>
                <a:sym typeface="PT Sans"/>
              </a:defRPr>
            </a:lvl4pPr>
            <a:lvl5pPr marL="1828800" marR="0" lvl="4" indent="0" algn="l" rtl="0">
              <a:spcBef>
                <a:spcPts val="0"/>
              </a:spcBef>
              <a:buNone/>
              <a:defRPr sz="1800" b="0" i="0" u="none" strike="noStrike" cap="none">
                <a:solidFill>
                  <a:schemeClr val="dk1"/>
                </a:solidFill>
                <a:latin typeface="PT Sans"/>
                <a:ea typeface="PT Sans"/>
                <a:cs typeface="PT Sans"/>
                <a:sym typeface="PT Sans"/>
              </a:defRPr>
            </a:lvl5pPr>
            <a:lvl6pPr marL="2286000" marR="0" lvl="5" indent="0" algn="l" rtl="0">
              <a:spcBef>
                <a:spcPts val="0"/>
              </a:spcBef>
              <a:buNone/>
              <a:defRPr sz="1800" b="0" i="0" u="none" strike="noStrike" cap="none">
                <a:solidFill>
                  <a:schemeClr val="dk1"/>
                </a:solidFill>
                <a:latin typeface="PT Sans"/>
                <a:ea typeface="PT Sans"/>
                <a:cs typeface="PT Sans"/>
                <a:sym typeface="PT Sans"/>
              </a:defRPr>
            </a:lvl6pPr>
            <a:lvl7pPr marL="2743200" marR="0" lvl="6" indent="0" algn="l" rtl="0">
              <a:spcBef>
                <a:spcPts val="0"/>
              </a:spcBef>
              <a:buNone/>
              <a:defRPr sz="1800" b="0" i="0" u="none" strike="noStrike" cap="none">
                <a:solidFill>
                  <a:schemeClr val="dk1"/>
                </a:solidFill>
                <a:latin typeface="PT Sans"/>
                <a:ea typeface="PT Sans"/>
                <a:cs typeface="PT Sans"/>
                <a:sym typeface="PT Sans"/>
              </a:defRPr>
            </a:lvl7pPr>
            <a:lvl8pPr marL="3200400" marR="0" lvl="7" indent="0" algn="l" rtl="0">
              <a:spcBef>
                <a:spcPts val="0"/>
              </a:spcBef>
              <a:buNone/>
              <a:defRPr sz="1800" b="0" i="0" u="none" strike="noStrike" cap="none">
                <a:solidFill>
                  <a:schemeClr val="dk1"/>
                </a:solidFill>
                <a:latin typeface="PT Sans"/>
                <a:ea typeface="PT Sans"/>
                <a:cs typeface="PT Sans"/>
                <a:sym typeface="PT Sans"/>
              </a:defRPr>
            </a:lvl8pPr>
            <a:lvl9pPr marL="3657600" marR="0" lvl="8" indent="0" algn="l" rtl="0">
              <a:spcBef>
                <a:spcPts val="0"/>
              </a:spcBef>
              <a:buNone/>
              <a:defRPr sz="1800" b="0" i="0" u="none" strike="noStrike" cap="none">
                <a:solidFill>
                  <a:schemeClr val="dk1"/>
                </a:solidFill>
                <a:latin typeface="PT Sans"/>
                <a:ea typeface="PT Sans"/>
                <a:cs typeface="PT Sans"/>
                <a:sym typeface="PT Sans"/>
              </a:defRPr>
            </a:lvl9pPr>
          </a:lstStyle>
          <a:p>
            <a:endParaRPr/>
          </a:p>
        </p:txBody>
      </p:sp>
      <p:sp>
        <p:nvSpPr>
          <p:cNvPr id="54" name="Shape 54"/>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888888"/>
                </a:solidFill>
                <a:latin typeface="PT Sans"/>
                <a:ea typeface="PT Sans"/>
                <a:cs typeface="PT Sans"/>
                <a:sym typeface="PT Sans"/>
              </a:defRPr>
            </a:lvl1pPr>
            <a:lvl2pPr marL="457200" marR="0" lvl="1" indent="0" algn="l" rtl="0">
              <a:spcBef>
                <a:spcPts val="0"/>
              </a:spcBef>
              <a:buNone/>
              <a:defRPr sz="1800" b="0" i="0" u="none" strike="noStrike" cap="none">
                <a:solidFill>
                  <a:schemeClr val="dk1"/>
                </a:solidFill>
                <a:latin typeface="PT Sans"/>
                <a:ea typeface="PT Sans"/>
                <a:cs typeface="PT Sans"/>
                <a:sym typeface="PT Sans"/>
              </a:defRPr>
            </a:lvl2pPr>
            <a:lvl3pPr marL="914400" marR="0" lvl="2" indent="0" algn="l" rtl="0">
              <a:spcBef>
                <a:spcPts val="0"/>
              </a:spcBef>
              <a:buNone/>
              <a:defRPr sz="1800" b="0" i="0" u="none" strike="noStrike" cap="none">
                <a:solidFill>
                  <a:schemeClr val="dk1"/>
                </a:solidFill>
                <a:latin typeface="PT Sans"/>
                <a:ea typeface="PT Sans"/>
                <a:cs typeface="PT Sans"/>
                <a:sym typeface="PT Sans"/>
              </a:defRPr>
            </a:lvl3pPr>
            <a:lvl4pPr marL="1371600" marR="0" lvl="3" indent="0" algn="l" rtl="0">
              <a:spcBef>
                <a:spcPts val="0"/>
              </a:spcBef>
              <a:buNone/>
              <a:defRPr sz="1800" b="0" i="0" u="none" strike="noStrike" cap="none">
                <a:solidFill>
                  <a:schemeClr val="dk1"/>
                </a:solidFill>
                <a:latin typeface="PT Sans"/>
                <a:ea typeface="PT Sans"/>
                <a:cs typeface="PT Sans"/>
                <a:sym typeface="PT Sans"/>
              </a:defRPr>
            </a:lvl4pPr>
            <a:lvl5pPr marL="1828800" marR="0" lvl="4" indent="0" algn="l" rtl="0">
              <a:spcBef>
                <a:spcPts val="0"/>
              </a:spcBef>
              <a:buNone/>
              <a:defRPr sz="1800" b="0" i="0" u="none" strike="noStrike" cap="none">
                <a:solidFill>
                  <a:schemeClr val="dk1"/>
                </a:solidFill>
                <a:latin typeface="PT Sans"/>
                <a:ea typeface="PT Sans"/>
                <a:cs typeface="PT Sans"/>
                <a:sym typeface="PT Sans"/>
              </a:defRPr>
            </a:lvl5pPr>
            <a:lvl6pPr marL="2286000" marR="0" lvl="5" indent="0" algn="l" rtl="0">
              <a:spcBef>
                <a:spcPts val="0"/>
              </a:spcBef>
              <a:buNone/>
              <a:defRPr sz="1800" b="0" i="0" u="none" strike="noStrike" cap="none">
                <a:solidFill>
                  <a:schemeClr val="dk1"/>
                </a:solidFill>
                <a:latin typeface="PT Sans"/>
                <a:ea typeface="PT Sans"/>
                <a:cs typeface="PT Sans"/>
                <a:sym typeface="PT Sans"/>
              </a:defRPr>
            </a:lvl6pPr>
            <a:lvl7pPr marL="2743200" marR="0" lvl="6" indent="0" algn="l" rtl="0">
              <a:spcBef>
                <a:spcPts val="0"/>
              </a:spcBef>
              <a:buNone/>
              <a:defRPr sz="1800" b="0" i="0" u="none" strike="noStrike" cap="none">
                <a:solidFill>
                  <a:schemeClr val="dk1"/>
                </a:solidFill>
                <a:latin typeface="PT Sans"/>
                <a:ea typeface="PT Sans"/>
                <a:cs typeface="PT Sans"/>
                <a:sym typeface="PT Sans"/>
              </a:defRPr>
            </a:lvl7pPr>
            <a:lvl8pPr marL="3200400" marR="0" lvl="7" indent="0" algn="l" rtl="0">
              <a:spcBef>
                <a:spcPts val="0"/>
              </a:spcBef>
              <a:buNone/>
              <a:defRPr sz="1800" b="0" i="0" u="none" strike="noStrike" cap="none">
                <a:solidFill>
                  <a:schemeClr val="dk1"/>
                </a:solidFill>
                <a:latin typeface="PT Sans"/>
                <a:ea typeface="PT Sans"/>
                <a:cs typeface="PT Sans"/>
                <a:sym typeface="PT Sans"/>
              </a:defRPr>
            </a:lvl8pPr>
            <a:lvl9pPr marL="3657600" marR="0" lvl="8" indent="0" algn="l" rtl="0">
              <a:spcBef>
                <a:spcPts val="0"/>
              </a:spcBef>
              <a:buNone/>
              <a:defRPr sz="1800" b="0" i="0" u="none" strike="noStrike" cap="none">
                <a:solidFill>
                  <a:schemeClr val="dk1"/>
                </a:solidFill>
                <a:latin typeface="PT Sans"/>
                <a:ea typeface="PT Sans"/>
                <a:cs typeface="PT Sans"/>
                <a:sym typeface="PT Sans"/>
              </a:defRPr>
            </a:lvl9pPr>
          </a:lstStyle>
          <a:p>
            <a:endParaRPr/>
          </a:p>
        </p:txBody>
      </p:sp>
      <p:sp>
        <p:nvSpPr>
          <p:cNvPr id="55" name="Shape 55"/>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rgbClr val="888888"/>
                </a:solidFill>
                <a:latin typeface="PT Sans"/>
                <a:ea typeface="PT Sans"/>
                <a:cs typeface="PT Sans"/>
                <a:sym typeface="PT Sans"/>
              </a:rPr>
              <a:t>‹#›</a:t>
            </a:fld>
            <a:endParaRPr lang="en-US" sz="1200">
              <a:solidFill>
                <a:srgbClr val="888888"/>
              </a:solidFill>
              <a:latin typeface="PT Sans"/>
              <a:ea typeface="PT Sans"/>
              <a:cs typeface="PT Sans"/>
              <a:sym typeface="PT Sans"/>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56"/>
        <p:cNvGrpSpPr/>
        <p:nvPr/>
      </p:nvGrpSpPr>
      <p:grpSpPr>
        <a:xfrm>
          <a:off x="0" y="0"/>
          <a:ext cx="0" cy="0"/>
          <a:chOff x="0" y="0"/>
          <a:chExt cx="0" cy="0"/>
        </a:xfrm>
      </p:grpSpPr>
      <p:sp>
        <p:nvSpPr>
          <p:cNvPr id="57" name="Shape 57"/>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888888"/>
                </a:solidFill>
                <a:latin typeface="PT Sans"/>
                <a:ea typeface="PT Sans"/>
                <a:cs typeface="PT Sans"/>
                <a:sym typeface="PT Sans"/>
              </a:defRPr>
            </a:lvl1pPr>
            <a:lvl2pPr marL="457200" marR="0" lvl="1" indent="0" algn="l" rtl="0">
              <a:spcBef>
                <a:spcPts val="0"/>
              </a:spcBef>
              <a:buNone/>
              <a:defRPr sz="1800" b="0" i="0" u="none" strike="noStrike" cap="none">
                <a:solidFill>
                  <a:schemeClr val="dk1"/>
                </a:solidFill>
                <a:latin typeface="PT Sans"/>
                <a:ea typeface="PT Sans"/>
                <a:cs typeface="PT Sans"/>
                <a:sym typeface="PT Sans"/>
              </a:defRPr>
            </a:lvl2pPr>
            <a:lvl3pPr marL="914400" marR="0" lvl="2" indent="0" algn="l" rtl="0">
              <a:spcBef>
                <a:spcPts val="0"/>
              </a:spcBef>
              <a:buNone/>
              <a:defRPr sz="1800" b="0" i="0" u="none" strike="noStrike" cap="none">
                <a:solidFill>
                  <a:schemeClr val="dk1"/>
                </a:solidFill>
                <a:latin typeface="PT Sans"/>
                <a:ea typeface="PT Sans"/>
                <a:cs typeface="PT Sans"/>
                <a:sym typeface="PT Sans"/>
              </a:defRPr>
            </a:lvl3pPr>
            <a:lvl4pPr marL="1371600" marR="0" lvl="3" indent="0" algn="l" rtl="0">
              <a:spcBef>
                <a:spcPts val="0"/>
              </a:spcBef>
              <a:buNone/>
              <a:defRPr sz="1800" b="0" i="0" u="none" strike="noStrike" cap="none">
                <a:solidFill>
                  <a:schemeClr val="dk1"/>
                </a:solidFill>
                <a:latin typeface="PT Sans"/>
                <a:ea typeface="PT Sans"/>
                <a:cs typeface="PT Sans"/>
                <a:sym typeface="PT Sans"/>
              </a:defRPr>
            </a:lvl4pPr>
            <a:lvl5pPr marL="1828800" marR="0" lvl="4" indent="0" algn="l" rtl="0">
              <a:spcBef>
                <a:spcPts val="0"/>
              </a:spcBef>
              <a:buNone/>
              <a:defRPr sz="1800" b="0" i="0" u="none" strike="noStrike" cap="none">
                <a:solidFill>
                  <a:schemeClr val="dk1"/>
                </a:solidFill>
                <a:latin typeface="PT Sans"/>
                <a:ea typeface="PT Sans"/>
                <a:cs typeface="PT Sans"/>
                <a:sym typeface="PT Sans"/>
              </a:defRPr>
            </a:lvl5pPr>
            <a:lvl6pPr marL="2286000" marR="0" lvl="5" indent="0" algn="l" rtl="0">
              <a:spcBef>
                <a:spcPts val="0"/>
              </a:spcBef>
              <a:buNone/>
              <a:defRPr sz="1800" b="0" i="0" u="none" strike="noStrike" cap="none">
                <a:solidFill>
                  <a:schemeClr val="dk1"/>
                </a:solidFill>
                <a:latin typeface="PT Sans"/>
                <a:ea typeface="PT Sans"/>
                <a:cs typeface="PT Sans"/>
                <a:sym typeface="PT Sans"/>
              </a:defRPr>
            </a:lvl6pPr>
            <a:lvl7pPr marL="2743200" marR="0" lvl="6" indent="0" algn="l" rtl="0">
              <a:spcBef>
                <a:spcPts val="0"/>
              </a:spcBef>
              <a:buNone/>
              <a:defRPr sz="1800" b="0" i="0" u="none" strike="noStrike" cap="none">
                <a:solidFill>
                  <a:schemeClr val="dk1"/>
                </a:solidFill>
                <a:latin typeface="PT Sans"/>
                <a:ea typeface="PT Sans"/>
                <a:cs typeface="PT Sans"/>
                <a:sym typeface="PT Sans"/>
              </a:defRPr>
            </a:lvl7pPr>
            <a:lvl8pPr marL="3200400" marR="0" lvl="7" indent="0" algn="l" rtl="0">
              <a:spcBef>
                <a:spcPts val="0"/>
              </a:spcBef>
              <a:buNone/>
              <a:defRPr sz="1800" b="0" i="0" u="none" strike="noStrike" cap="none">
                <a:solidFill>
                  <a:schemeClr val="dk1"/>
                </a:solidFill>
                <a:latin typeface="PT Sans"/>
                <a:ea typeface="PT Sans"/>
                <a:cs typeface="PT Sans"/>
                <a:sym typeface="PT Sans"/>
              </a:defRPr>
            </a:lvl8pPr>
            <a:lvl9pPr marL="3657600" marR="0" lvl="8" indent="0" algn="l" rtl="0">
              <a:spcBef>
                <a:spcPts val="0"/>
              </a:spcBef>
              <a:buNone/>
              <a:defRPr sz="1800" b="0" i="0" u="none" strike="noStrike" cap="none">
                <a:solidFill>
                  <a:schemeClr val="dk1"/>
                </a:solidFill>
                <a:latin typeface="PT Sans"/>
                <a:ea typeface="PT Sans"/>
                <a:cs typeface="PT Sans"/>
                <a:sym typeface="PT Sans"/>
              </a:defRPr>
            </a:lvl9pPr>
          </a:lstStyle>
          <a:p>
            <a:endParaRPr/>
          </a:p>
        </p:txBody>
      </p:sp>
      <p:sp>
        <p:nvSpPr>
          <p:cNvPr id="58" name="Shape 58"/>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888888"/>
                </a:solidFill>
                <a:latin typeface="PT Sans"/>
                <a:ea typeface="PT Sans"/>
                <a:cs typeface="PT Sans"/>
                <a:sym typeface="PT Sans"/>
              </a:defRPr>
            </a:lvl1pPr>
            <a:lvl2pPr marL="457200" marR="0" lvl="1" indent="0" algn="l" rtl="0">
              <a:spcBef>
                <a:spcPts val="0"/>
              </a:spcBef>
              <a:buNone/>
              <a:defRPr sz="1800" b="0" i="0" u="none" strike="noStrike" cap="none">
                <a:solidFill>
                  <a:schemeClr val="dk1"/>
                </a:solidFill>
                <a:latin typeface="PT Sans"/>
                <a:ea typeface="PT Sans"/>
                <a:cs typeface="PT Sans"/>
                <a:sym typeface="PT Sans"/>
              </a:defRPr>
            </a:lvl2pPr>
            <a:lvl3pPr marL="914400" marR="0" lvl="2" indent="0" algn="l" rtl="0">
              <a:spcBef>
                <a:spcPts val="0"/>
              </a:spcBef>
              <a:buNone/>
              <a:defRPr sz="1800" b="0" i="0" u="none" strike="noStrike" cap="none">
                <a:solidFill>
                  <a:schemeClr val="dk1"/>
                </a:solidFill>
                <a:latin typeface="PT Sans"/>
                <a:ea typeface="PT Sans"/>
                <a:cs typeface="PT Sans"/>
                <a:sym typeface="PT Sans"/>
              </a:defRPr>
            </a:lvl3pPr>
            <a:lvl4pPr marL="1371600" marR="0" lvl="3" indent="0" algn="l" rtl="0">
              <a:spcBef>
                <a:spcPts val="0"/>
              </a:spcBef>
              <a:buNone/>
              <a:defRPr sz="1800" b="0" i="0" u="none" strike="noStrike" cap="none">
                <a:solidFill>
                  <a:schemeClr val="dk1"/>
                </a:solidFill>
                <a:latin typeface="PT Sans"/>
                <a:ea typeface="PT Sans"/>
                <a:cs typeface="PT Sans"/>
                <a:sym typeface="PT Sans"/>
              </a:defRPr>
            </a:lvl4pPr>
            <a:lvl5pPr marL="1828800" marR="0" lvl="4" indent="0" algn="l" rtl="0">
              <a:spcBef>
                <a:spcPts val="0"/>
              </a:spcBef>
              <a:buNone/>
              <a:defRPr sz="1800" b="0" i="0" u="none" strike="noStrike" cap="none">
                <a:solidFill>
                  <a:schemeClr val="dk1"/>
                </a:solidFill>
                <a:latin typeface="PT Sans"/>
                <a:ea typeface="PT Sans"/>
                <a:cs typeface="PT Sans"/>
                <a:sym typeface="PT Sans"/>
              </a:defRPr>
            </a:lvl5pPr>
            <a:lvl6pPr marL="2286000" marR="0" lvl="5" indent="0" algn="l" rtl="0">
              <a:spcBef>
                <a:spcPts val="0"/>
              </a:spcBef>
              <a:buNone/>
              <a:defRPr sz="1800" b="0" i="0" u="none" strike="noStrike" cap="none">
                <a:solidFill>
                  <a:schemeClr val="dk1"/>
                </a:solidFill>
                <a:latin typeface="PT Sans"/>
                <a:ea typeface="PT Sans"/>
                <a:cs typeface="PT Sans"/>
                <a:sym typeface="PT Sans"/>
              </a:defRPr>
            </a:lvl6pPr>
            <a:lvl7pPr marL="2743200" marR="0" lvl="6" indent="0" algn="l" rtl="0">
              <a:spcBef>
                <a:spcPts val="0"/>
              </a:spcBef>
              <a:buNone/>
              <a:defRPr sz="1800" b="0" i="0" u="none" strike="noStrike" cap="none">
                <a:solidFill>
                  <a:schemeClr val="dk1"/>
                </a:solidFill>
                <a:latin typeface="PT Sans"/>
                <a:ea typeface="PT Sans"/>
                <a:cs typeface="PT Sans"/>
                <a:sym typeface="PT Sans"/>
              </a:defRPr>
            </a:lvl7pPr>
            <a:lvl8pPr marL="3200400" marR="0" lvl="7" indent="0" algn="l" rtl="0">
              <a:spcBef>
                <a:spcPts val="0"/>
              </a:spcBef>
              <a:buNone/>
              <a:defRPr sz="1800" b="0" i="0" u="none" strike="noStrike" cap="none">
                <a:solidFill>
                  <a:schemeClr val="dk1"/>
                </a:solidFill>
                <a:latin typeface="PT Sans"/>
                <a:ea typeface="PT Sans"/>
                <a:cs typeface="PT Sans"/>
                <a:sym typeface="PT Sans"/>
              </a:defRPr>
            </a:lvl8pPr>
            <a:lvl9pPr marL="3657600" marR="0" lvl="8" indent="0" algn="l" rtl="0">
              <a:spcBef>
                <a:spcPts val="0"/>
              </a:spcBef>
              <a:buNone/>
              <a:defRPr sz="1800" b="0" i="0" u="none" strike="noStrike" cap="none">
                <a:solidFill>
                  <a:schemeClr val="dk1"/>
                </a:solidFill>
                <a:latin typeface="PT Sans"/>
                <a:ea typeface="PT Sans"/>
                <a:cs typeface="PT Sans"/>
                <a:sym typeface="PT Sans"/>
              </a:defRPr>
            </a:lvl9pPr>
          </a:lstStyle>
          <a:p>
            <a:endParaRPr/>
          </a:p>
        </p:txBody>
      </p:sp>
      <p:sp>
        <p:nvSpPr>
          <p:cNvPr id="59" name="Shape 59"/>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rgbClr val="888888"/>
                </a:solidFill>
                <a:latin typeface="PT Sans"/>
                <a:ea typeface="PT Sans"/>
                <a:cs typeface="PT Sans"/>
                <a:sym typeface="PT Sans"/>
              </a:rPr>
              <a:t>‹#›</a:t>
            </a:fld>
            <a:endParaRPr lang="en-US" sz="1200">
              <a:solidFill>
                <a:srgbClr val="888888"/>
              </a:solidFill>
              <a:latin typeface="PT Sans"/>
              <a:ea typeface="PT Sans"/>
              <a:cs typeface="PT Sans"/>
              <a:sym typeface="PT Sans"/>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8">
            <a:alphaModFix/>
          </a:blip>
          <a:stretch>
            <a:fillRect/>
          </a:stretch>
        </a:blip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457200" y="914400"/>
            <a:ext cx="8229600" cy="1143000"/>
          </a:xfrm>
          <a:prstGeom prst="rect">
            <a:avLst/>
          </a:prstGeom>
          <a:noFill/>
          <a:ln>
            <a:noFill/>
          </a:ln>
        </p:spPr>
        <p:txBody>
          <a:bodyPr lIns="91425" tIns="91425" rIns="91425" bIns="91425" anchor="ctr" anchorCtr="0"/>
          <a:lstStyle>
            <a:lvl1pPr marL="0" marR="0" lvl="0" indent="0" algn="l" rtl="0">
              <a:spcBef>
                <a:spcPts val="0"/>
              </a:spcBef>
              <a:buClr>
                <a:srgbClr val="F26126"/>
              </a:buClr>
              <a:buFont typeface="Arial"/>
              <a:buNone/>
              <a:defRPr sz="4400" b="1" i="0" u="none" strike="noStrike" cap="none">
                <a:solidFill>
                  <a:srgbClr val="F26126"/>
                </a:solidFill>
                <a:latin typeface="Arial"/>
                <a:ea typeface="Arial"/>
                <a:cs typeface="Arial"/>
                <a:sym typeface="Aria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1" name="Shape 11"/>
          <p:cNvSpPr txBox="1">
            <a:spLocks noGrp="1"/>
          </p:cNvSpPr>
          <p:nvPr>
            <p:ph type="body" idx="1"/>
          </p:nvPr>
        </p:nvSpPr>
        <p:spPr>
          <a:xfrm>
            <a:off x="457200" y="2286000"/>
            <a:ext cx="8229600" cy="3840162"/>
          </a:xfrm>
          <a:prstGeom prst="rect">
            <a:avLst/>
          </a:prstGeom>
          <a:noFill/>
          <a:ln>
            <a:noFill/>
          </a:ln>
        </p:spPr>
        <p:txBody>
          <a:bodyPr lIns="91425" tIns="91425" rIns="91425" bIns="91425" anchor="t" anchorCtr="0"/>
          <a:lstStyle>
            <a:lvl1pPr marL="342900" marR="0" lvl="0" indent="-139700" algn="l" rtl="0">
              <a:spcBef>
                <a:spcPts val="640"/>
              </a:spcBef>
              <a:buClr>
                <a:schemeClr val="dk1"/>
              </a:buClr>
              <a:buSzPct val="100000"/>
              <a:buFont typeface="Arial"/>
              <a:buChar char="•"/>
              <a:defRPr sz="3200" b="0" i="0" u="none" strike="noStrike" cap="none">
                <a:solidFill>
                  <a:schemeClr val="dk1"/>
                </a:solidFill>
                <a:latin typeface="Arial"/>
                <a:ea typeface="Arial"/>
                <a:cs typeface="Arial"/>
                <a:sym typeface="Arial"/>
              </a:defRPr>
            </a:lvl1pPr>
            <a:lvl2pPr marL="742950" marR="0" lvl="1" indent="-107950" algn="l" rtl="0">
              <a:spcBef>
                <a:spcPts val="560"/>
              </a:spcBef>
              <a:buClr>
                <a:schemeClr val="dk1"/>
              </a:buClr>
              <a:buSzPct val="100000"/>
              <a:buFont typeface="Arial"/>
              <a:buChar char="–"/>
              <a:defRPr sz="2800" b="0" i="0" u="none" strike="noStrike" cap="none">
                <a:solidFill>
                  <a:schemeClr val="dk1"/>
                </a:solidFill>
                <a:latin typeface="Arial"/>
                <a:ea typeface="Arial"/>
                <a:cs typeface="Arial"/>
                <a:sym typeface="Arial"/>
              </a:defRPr>
            </a:lvl2pPr>
            <a:lvl3pPr marL="1143000" marR="0" lvl="2" indent="-76200" algn="l" rtl="0">
              <a:spcBef>
                <a:spcPts val="480"/>
              </a:spcBef>
              <a:buClr>
                <a:schemeClr val="dk1"/>
              </a:buClr>
              <a:buSzPct val="100000"/>
              <a:buFont typeface="Arial"/>
              <a:buChar char="•"/>
              <a:defRPr sz="2400" b="0" i="0" u="none" strike="noStrike" cap="none">
                <a:solidFill>
                  <a:schemeClr val="dk1"/>
                </a:solidFill>
                <a:latin typeface="Arial"/>
                <a:ea typeface="Arial"/>
                <a:cs typeface="Arial"/>
                <a:sym typeface="Arial"/>
              </a:defRPr>
            </a:lvl3pPr>
            <a:lvl4pPr marL="1600200" marR="0" lvl="3"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4pPr>
            <a:lvl5pPr marL="2057400" marR="0" lvl="4"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PT Sans"/>
                <a:ea typeface="PT Sans"/>
                <a:cs typeface="PT Sans"/>
                <a:sym typeface="PT Sans"/>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PT Sans"/>
                <a:ea typeface="PT Sans"/>
                <a:cs typeface="PT Sans"/>
                <a:sym typeface="PT Sans"/>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PT Sans"/>
                <a:ea typeface="PT Sans"/>
                <a:cs typeface="PT Sans"/>
                <a:sym typeface="PT Sans"/>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PT Sans"/>
                <a:ea typeface="PT Sans"/>
                <a:cs typeface="PT Sans"/>
                <a:sym typeface="PT Sans"/>
              </a:defRPr>
            </a:lvl9pPr>
          </a:lstStyle>
          <a:p>
            <a:endParaRPr/>
          </a:p>
        </p:txBody>
      </p:sp>
      <p:sp>
        <p:nvSpPr>
          <p:cNvPr id="12" name="Shape 12"/>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b="0" i="0" u="none" strike="noStrike" cap="none">
                <a:solidFill>
                  <a:srgbClr val="888888"/>
                </a:solidFill>
                <a:latin typeface="PT Sans"/>
                <a:ea typeface="PT Sans"/>
                <a:cs typeface="PT Sans"/>
                <a:sym typeface="PT Sans"/>
              </a:defRPr>
            </a:lvl1pPr>
            <a:lvl2pPr marL="457200" marR="0" lvl="1" indent="0" algn="l" rtl="0">
              <a:spcBef>
                <a:spcPts val="0"/>
              </a:spcBef>
              <a:buNone/>
              <a:defRPr sz="1800" b="0" i="0" u="none" strike="noStrike" cap="none">
                <a:solidFill>
                  <a:schemeClr val="dk1"/>
                </a:solidFill>
                <a:latin typeface="PT Sans"/>
                <a:ea typeface="PT Sans"/>
                <a:cs typeface="PT Sans"/>
                <a:sym typeface="PT Sans"/>
              </a:defRPr>
            </a:lvl2pPr>
            <a:lvl3pPr marL="914400" marR="0" lvl="2" indent="0" algn="l" rtl="0">
              <a:spcBef>
                <a:spcPts val="0"/>
              </a:spcBef>
              <a:buNone/>
              <a:defRPr sz="1800" b="0" i="0" u="none" strike="noStrike" cap="none">
                <a:solidFill>
                  <a:schemeClr val="dk1"/>
                </a:solidFill>
                <a:latin typeface="PT Sans"/>
                <a:ea typeface="PT Sans"/>
                <a:cs typeface="PT Sans"/>
                <a:sym typeface="PT Sans"/>
              </a:defRPr>
            </a:lvl3pPr>
            <a:lvl4pPr marL="1371600" marR="0" lvl="3" indent="0" algn="l" rtl="0">
              <a:spcBef>
                <a:spcPts val="0"/>
              </a:spcBef>
              <a:buNone/>
              <a:defRPr sz="1800" b="0" i="0" u="none" strike="noStrike" cap="none">
                <a:solidFill>
                  <a:schemeClr val="dk1"/>
                </a:solidFill>
                <a:latin typeface="PT Sans"/>
                <a:ea typeface="PT Sans"/>
                <a:cs typeface="PT Sans"/>
                <a:sym typeface="PT Sans"/>
              </a:defRPr>
            </a:lvl4pPr>
            <a:lvl5pPr marL="1828800" marR="0" lvl="4" indent="0" algn="l" rtl="0">
              <a:spcBef>
                <a:spcPts val="0"/>
              </a:spcBef>
              <a:buNone/>
              <a:defRPr sz="1800" b="0" i="0" u="none" strike="noStrike" cap="none">
                <a:solidFill>
                  <a:schemeClr val="dk1"/>
                </a:solidFill>
                <a:latin typeface="PT Sans"/>
                <a:ea typeface="PT Sans"/>
                <a:cs typeface="PT Sans"/>
                <a:sym typeface="PT Sans"/>
              </a:defRPr>
            </a:lvl5pPr>
            <a:lvl6pPr marL="2286000" marR="0" lvl="5" indent="0" algn="l" rtl="0">
              <a:spcBef>
                <a:spcPts val="0"/>
              </a:spcBef>
              <a:buNone/>
              <a:defRPr sz="1800" b="0" i="0" u="none" strike="noStrike" cap="none">
                <a:solidFill>
                  <a:schemeClr val="dk1"/>
                </a:solidFill>
                <a:latin typeface="PT Sans"/>
                <a:ea typeface="PT Sans"/>
                <a:cs typeface="PT Sans"/>
                <a:sym typeface="PT Sans"/>
              </a:defRPr>
            </a:lvl6pPr>
            <a:lvl7pPr marL="2743200" marR="0" lvl="6" indent="0" algn="l" rtl="0">
              <a:spcBef>
                <a:spcPts val="0"/>
              </a:spcBef>
              <a:buNone/>
              <a:defRPr sz="1800" b="0" i="0" u="none" strike="noStrike" cap="none">
                <a:solidFill>
                  <a:schemeClr val="dk1"/>
                </a:solidFill>
                <a:latin typeface="PT Sans"/>
                <a:ea typeface="PT Sans"/>
                <a:cs typeface="PT Sans"/>
                <a:sym typeface="PT Sans"/>
              </a:defRPr>
            </a:lvl7pPr>
            <a:lvl8pPr marL="3200400" marR="0" lvl="7" indent="0" algn="l" rtl="0">
              <a:spcBef>
                <a:spcPts val="0"/>
              </a:spcBef>
              <a:buNone/>
              <a:defRPr sz="1800" b="0" i="0" u="none" strike="noStrike" cap="none">
                <a:solidFill>
                  <a:schemeClr val="dk1"/>
                </a:solidFill>
                <a:latin typeface="PT Sans"/>
                <a:ea typeface="PT Sans"/>
                <a:cs typeface="PT Sans"/>
                <a:sym typeface="PT Sans"/>
              </a:defRPr>
            </a:lvl8pPr>
            <a:lvl9pPr marL="3657600" marR="0" lvl="8" indent="0" algn="l" rtl="0">
              <a:spcBef>
                <a:spcPts val="0"/>
              </a:spcBef>
              <a:buNone/>
              <a:defRPr sz="1800" b="0" i="0" u="none" strike="noStrike" cap="none">
                <a:solidFill>
                  <a:schemeClr val="dk1"/>
                </a:solidFill>
                <a:latin typeface="PT Sans"/>
                <a:ea typeface="PT Sans"/>
                <a:cs typeface="PT Sans"/>
                <a:sym typeface="PT Sans"/>
              </a:defRPr>
            </a:lvl9pPr>
          </a:lstStyle>
          <a:p>
            <a:endParaRPr/>
          </a:p>
        </p:txBody>
      </p:sp>
      <p:sp>
        <p:nvSpPr>
          <p:cNvPr id="13" name="Shape 13"/>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b="0" i="0" u="none" strike="noStrike" cap="none">
                <a:solidFill>
                  <a:srgbClr val="888888"/>
                </a:solidFill>
                <a:latin typeface="PT Sans"/>
                <a:ea typeface="PT Sans"/>
                <a:cs typeface="PT Sans"/>
                <a:sym typeface="PT Sans"/>
              </a:defRPr>
            </a:lvl1pPr>
            <a:lvl2pPr marL="457200" marR="0" lvl="1" indent="0" algn="l" rtl="0">
              <a:spcBef>
                <a:spcPts val="0"/>
              </a:spcBef>
              <a:buNone/>
              <a:defRPr sz="1800" b="0" i="0" u="none" strike="noStrike" cap="none">
                <a:solidFill>
                  <a:schemeClr val="dk1"/>
                </a:solidFill>
                <a:latin typeface="PT Sans"/>
                <a:ea typeface="PT Sans"/>
                <a:cs typeface="PT Sans"/>
                <a:sym typeface="PT Sans"/>
              </a:defRPr>
            </a:lvl2pPr>
            <a:lvl3pPr marL="914400" marR="0" lvl="2" indent="0" algn="l" rtl="0">
              <a:spcBef>
                <a:spcPts val="0"/>
              </a:spcBef>
              <a:buNone/>
              <a:defRPr sz="1800" b="0" i="0" u="none" strike="noStrike" cap="none">
                <a:solidFill>
                  <a:schemeClr val="dk1"/>
                </a:solidFill>
                <a:latin typeface="PT Sans"/>
                <a:ea typeface="PT Sans"/>
                <a:cs typeface="PT Sans"/>
                <a:sym typeface="PT Sans"/>
              </a:defRPr>
            </a:lvl3pPr>
            <a:lvl4pPr marL="1371600" marR="0" lvl="3" indent="0" algn="l" rtl="0">
              <a:spcBef>
                <a:spcPts val="0"/>
              </a:spcBef>
              <a:buNone/>
              <a:defRPr sz="1800" b="0" i="0" u="none" strike="noStrike" cap="none">
                <a:solidFill>
                  <a:schemeClr val="dk1"/>
                </a:solidFill>
                <a:latin typeface="PT Sans"/>
                <a:ea typeface="PT Sans"/>
                <a:cs typeface="PT Sans"/>
                <a:sym typeface="PT Sans"/>
              </a:defRPr>
            </a:lvl4pPr>
            <a:lvl5pPr marL="1828800" marR="0" lvl="4" indent="0" algn="l" rtl="0">
              <a:spcBef>
                <a:spcPts val="0"/>
              </a:spcBef>
              <a:buNone/>
              <a:defRPr sz="1800" b="0" i="0" u="none" strike="noStrike" cap="none">
                <a:solidFill>
                  <a:schemeClr val="dk1"/>
                </a:solidFill>
                <a:latin typeface="PT Sans"/>
                <a:ea typeface="PT Sans"/>
                <a:cs typeface="PT Sans"/>
                <a:sym typeface="PT Sans"/>
              </a:defRPr>
            </a:lvl5pPr>
            <a:lvl6pPr marL="2286000" marR="0" lvl="5" indent="0" algn="l" rtl="0">
              <a:spcBef>
                <a:spcPts val="0"/>
              </a:spcBef>
              <a:buNone/>
              <a:defRPr sz="1800" b="0" i="0" u="none" strike="noStrike" cap="none">
                <a:solidFill>
                  <a:schemeClr val="dk1"/>
                </a:solidFill>
                <a:latin typeface="PT Sans"/>
                <a:ea typeface="PT Sans"/>
                <a:cs typeface="PT Sans"/>
                <a:sym typeface="PT Sans"/>
              </a:defRPr>
            </a:lvl6pPr>
            <a:lvl7pPr marL="2743200" marR="0" lvl="6" indent="0" algn="l" rtl="0">
              <a:spcBef>
                <a:spcPts val="0"/>
              </a:spcBef>
              <a:buNone/>
              <a:defRPr sz="1800" b="0" i="0" u="none" strike="noStrike" cap="none">
                <a:solidFill>
                  <a:schemeClr val="dk1"/>
                </a:solidFill>
                <a:latin typeface="PT Sans"/>
                <a:ea typeface="PT Sans"/>
                <a:cs typeface="PT Sans"/>
                <a:sym typeface="PT Sans"/>
              </a:defRPr>
            </a:lvl7pPr>
            <a:lvl8pPr marL="3200400" marR="0" lvl="7" indent="0" algn="l" rtl="0">
              <a:spcBef>
                <a:spcPts val="0"/>
              </a:spcBef>
              <a:buNone/>
              <a:defRPr sz="1800" b="0" i="0" u="none" strike="noStrike" cap="none">
                <a:solidFill>
                  <a:schemeClr val="dk1"/>
                </a:solidFill>
                <a:latin typeface="PT Sans"/>
                <a:ea typeface="PT Sans"/>
                <a:cs typeface="PT Sans"/>
                <a:sym typeface="PT Sans"/>
              </a:defRPr>
            </a:lvl8pPr>
            <a:lvl9pPr marL="3657600" marR="0" lvl="8" indent="0" algn="l" rtl="0">
              <a:spcBef>
                <a:spcPts val="0"/>
              </a:spcBef>
              <a:buNone/>
              <a:defRPr sz="1800" b="0" i="0" u="none" strike="noStrike" cap="none">
                <a:solidFill>
                  <a:schemeClr val="dk1"/>
                </a:solidFill>
                <a:latin typeface="PT Sans"/>
                <a:ea typeface="PT Sans"/>
                <a:cs typeface="PT Sans"/>
                <a:sym typeface="PT Sans"/>
              </a:defRPr>
            </a:lvl9pPr>
          </a:lstStyle>
          <a:p>
            <a:endParaRPr/>
          </a:p>
        </p:txBody>
      </p:sp>
      <p:sp>
        <p:nvSpPr>
          <p:cNvPr id="14" name="Shape 14"/>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b="0" i="0" u="none" strike="noStrike" cap="none">
                <a:solidFill>
                  <a:srgbClr val="888888"/>
                </a:solidFill>
                <a:latin typeface="PT Sans"/>
                <a:ea typeface="PT Sans"/>
                <a:cs typeface="PT Sans"/>
                <a:sym typeface="PT Sans"/>
              </a:rPr>
              <a:t>‹#›</a:t>
            </a:fld>
            <a:endParaRPr lang="en-US" sz="1200" b="0" i="0" u="none" strike="noStrike" cap="none">
              <a:solidFill>
                <a:srgbClr val="888888"/>
              </a:solidFill>
              <a:latin typeface="PT Sans"/>
              <a:ea typeface="PT Sans"/>
              <a:cs typeface="PT Sans"/>
              <a:sym typeface="PT Sans"/>
            </a:endParaRPr>
          </a:p>
        </p:txBody>
      </p:sp>
      <p:pic>
        <p:nvPicPr>
          <p:cNvPr id="15" name="Shape 15"/>
          <p:cNvPicPr preferRelativeResize="0"/>
          <p:nvPr/>
        </p:nvPicPr>
        <p:blipFill rotWithShape="1">
          <a:blip r:embed="rId9">
            <a:alphaModFix/>
          </a:blip>
          <a:srcRect/>
          <a:stretch/>
        </p:blipFill>
        <p:spPr>
          <a:xfrm>
            <a:off x="7620000" y="69341"/>
            <a:ext cx="1066799" cy="597408"/>
          </a:xfrm>
          <a:prstGeom prst="rect">
            <a:avLst/>
          </a:prstGeom>
          <a:noFill/>
          <a:ln>
            <a:noFill/>
          </a:ln>
        </p:spPr>
      </p:pic>
      <p:sp>
        <p:nvSpPr>
          <p:cNvPr id="16" name="Shape 16"/>
          <p:cNvSpPr/>
          <p:nvPr/>
        </p:nvSpPr>
        <p:spPr>
          <a:xfrm>
            <a:off x="3731703" y="164068"/>
            <a:ext cx="1221296"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b="0" i="0" u="none" strike="noStrike" cap="none">
                <a:solidFill>
                  <a:schemeClr val="dk1"/>
                </a:solidFill>
                <a:latin typeface="Calibri"/>
                <a:ea typeface="Calibri"/>
                <a:cs typeface="Calibri"/>
                <a:sym typeface="Calibri"/>
              </a:rPr>
              <a:t>SIS Project </a:t>
            </a:r>
          </a:p>
        </p:txBody>
      </p:sp>
    </p:spTree>
  </p:cSld>
  <p:clrMap bg1="lt1" tx1="dk1" bg2="dk2" tx2="lt2" accent1="accent1" accent2="accent2" accent3="accent3" accent4="accent4" accent5="accent5" accent6="accent6" hlink="hlink" folHlink="folHlink"/>
  <p:sldLayoutIdLst>
    <p:sldLayoutId id="2147483648" r:id="rId1"/>
    <p:sldLayoutId id="2147483650" r:id="rId2"/>
    <p:sldLayoutId id="2147483651" r:id="rId3"/>
    <p:sldLayoutId id="2147483652" r:id="rId4"/>
    <p:sldLayoutId id="2147483653" r:id="rId5"/>
    <p:sldLayoutId id="2147483654"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5.gif"/><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5.png"/><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18.png"/><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slideLayout" Target="../slideLayouts/slideLayout1.xml"/><Relationship Id="rId7" Type="http://schemas.openxmlformats.org/officeDocument/2006/relationships/hyperlink" Target="https://www.youtube.com/watch?v=K2r964xEpDY&amp;list=PLiWRCkCxehkUhk1dpe_qEqPWoebEK9XLB&amp;index=3" TargetMode="Externa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1.png"/><Relationship Id="rId5" Type="http://schemas.openxmlformats.org/officeDocument/2006/relationships/image" Target="../media/image13.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slideLayout" Target="../slideLayouts/slideLayout1.xml"/><Relationship Id="rId7" Type="http://schemas.openxmlformats.org/officeDocument/2006/relationships/image" Target="../media/image22.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hyperlink" Target="https://www.youtube.com/watch?v=VYtHVO04tc0&amp;index=2&amp;list=PLiWRCkCxehkUhk1dpe_qEqPWoebEK9XLB" TargetMode="External"/><Relationship Id="rId5" Type="http://schemas.openxmlformats.org/officeDocument/2006/relationships/image" Target="../media/image13.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9.xml"/><Relationship Id="rId1" Type="http://schemas.openxmlformats.org/officeDocument/2006/relationships/slideLayout" Target="../slideLayouts/slideLayout1.xml"/><Relationship Id="rId5" Type="http://schemas.openxmlformats.org/officeDocument/2006/relationships/image" Target="../media/image27.png"/><Relationship Id="rId4" Type="http://schemas.openxmlformats.org/officeDocument/2006/relationships/image" Target="../media/image10.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0.xml"/><Relationship Id="rId1" Type="http://schemas.openxmlformats.org/officeDocument/2006/relationships/slideLayout" Target="../slideLayouts/slideLayout1.xml"/><Relationship Id="rId5" Type="http://schemas.openxmlformats.org/officeDocument/2006/relationships/image" Target="../media/image27.png"/><Relationship Id="rId4" Type="http://schemas.openxmlformats.org/officeDocument/2006/relationships/image" Target="../media/image13.png"/></Relationships>
</file>

<file path=ppt/slides/_rels/slide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1.xml"/><Relationship Id="rId1" Type="http://schemas.openxmlformats.org/officeDocument/2006/relationships/slideLayout" Target="../slideLayouts/slideLayout1.xml"/><Relationship Id="rId5" Type="http://schemas.openxmlformats.org/officeDocument/2006/relationships/image" Target="../media/image28.png"/><Relationship Id="rId4" Type="http://schemas.openxmlformats.org/officeDocument/2006/relationships/image" Target="../media/image10.png"/></Relationships>
</file>

<file path=ppt/slides/_rels/slide2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29.png"/><Relationship Id="rId7" Type="http://schemas.openxmlformats.org/officeDocument/2006/relationships/image" Target="../media/image6.pn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29.png"/><Relationship Id="rId7" Type="http://schemas.openxmlformats.org/officeDocument/2006/relationships/image" Target="../media/image6.pn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34.png"/><Relationship Id="rId4" Type="http://schemas.openxmlformats.org/officeDocument/2006/relationships/image" Target="../media/image33.png"/></Relationships>
</file>

<file path=ppt/slides/_rels/slide25.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hyperlink" Target="https://linkprotect.cudasvc.com/url?a=http://www.philasd.org/login&amp;c=E,1,4fcxmJ8wwXK7qJxVxvrokFFIt2g0Sa_1CWvJJimlhLjfTkJuIJu6iAnjwAXrR3m3QGHhZ5PhiE8pJA9Y-8RWFo_ZupCKE232Q203NQ,,&amp;typo=1" TargetMode="External"/><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8.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12.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0.png"/><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3"/>
        <p:cNvGrpSpPr/>
        <p:nvPr/>
      </p:nvGrpSpPr>
      <p:grpSpPr>
        <a:xfrm>
          <a:off x="0" y="0"/>
          <a:ext cx="0" cy="0"/>
          <a:chOff x="0" y="0"/>
          <a:chExt cx="0" cy="0"/>
        </a:xfrm>
      </p:grpSpPr>
      <p:sp>
        <p:nvSpPr>
          <p:cNvPr id="64" name="Shape 64"/>
          <p:cNvSpPr txBox="1">
            <a:spLocks noGrp="1"/>
          </p:cNvSpPr>
          <p:nvPr>
            <p:ph type="title"/>
          </p:nvPr>
        </p:nvSpPr>
        <p:spPr>
          <a:xfrm>
            <a:off x="135467" y="777081"/>
            <a:ext cx="9008533" cy="1143000"/>
          </a:xfrm>
          <a:prstGeom prst="rect">
            <a:avLst/>
          </a:prstGeom>
          <a:noFill/>
          <a:ln>
            <a:noFill/>
          </a:ln>
        </p:spPr>
        <p:txBody>
          <a:bodyPr lIns="91425" tIns="45700" rIns="91425" bIns="45700" anchor="ctr" anchorCtr="0">
            <a:noAutofit/>
          </a:bodyPr>
          <a:lstStyle/>
          <a:p>
            <a:pPr marL="0" marR="0" lvl="0" indent="0" algn="ctr" rtl="0">
              <a:spcBef>
                <a:spcPts val="0"/>
              </a:spcBef>
              <a:buClr>
                <a:srgbClr val="F26126"/>
              </a:buClr>
              <a:buSzPct val="25000"/>
              <a:buFont typeface="Arial"/>
              <a:buNone/>
            </a:pPr>
            <a:r>
              <a:rPr lang="en-US" sz="3600" dirty="0">
                <a:latin typeface="PT Sans"/>
                <a:ea typeface="PT Sans"/>
                <a:cs typeface="PT Sans"/>
                <a:sym typeface="PT Sans"/>
              </a:rPr>
              <a:t>Period Attendance and Grade Book for High School Teachers</a:t>
            </a:r>
          </a:p>
        </p:txBody>
      </p:sp>
      <p:sp>
        <p:nvSpPr>
          <p:cNvPr id="65" name="Shape 65"/>
          <p:cNvSpPr txBox="1"/>
          <p:nvPr/>
        </p:nvSpPr>
        <p:spPr>
          <a:xfrm>
            <a:off x="2895600" y="5562600"/>
            <a:ext cx="3352799" cy="523219"/>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2800" b="1">
                <a:solidFill>
                  <a:schemeClr val="dk1"/>
                </a:solidFill>
                <a:latin typeface="PT Sans"/>
                <a:ea typeface="PT Sans"/>
                <a:cs typeface="PT Sans"/>
                <a:sym typeface="PT Sans"/>
              </a:rPr>
              <a:t>August 2017</a:t>
            </a:r>
          </a:p>
        </p:txBody>
      </p:sp>
      <p:pic>
        <p:nvPicPr>
          <p:cNvPr id="66" name="Shape 66"/>
          <p:cNvPicPr preferRelativeResize="0"/>
          <p:nvPr/>
        </p:nvPicPr>
        <p:blipFill rotWithShape="1">
          <a:blip r:embed="rId3">
            <a:alphaModFix/>
          </a:blip>
          <a:srcRect/>
          <a:stretch/>
        </p:blipFill>
        <p:spPr>
          <a:xfrm>
            <a:off x="1143000" y="2077444"/>
            <a:ext cx="7308302" cy="3327792"/>
          </a:xfrm>
          <a:prstGeom prst="rect">
            <a:avLst/>
          </a:prstGeom>
          <a:noFill/>
          <a:ln>
            <a:noFill/>
          </a:ln>
        </p:spPr>
      </p:pic>
      <p:sp>
        <p:nvSpPr>
          <p:cNvPr id="67" name="Shape 67"/>
          <p:cNvSpPr txBox="1"/>
          <p:nvPr/>
        </p:nvSpPr>
        <p:spPr>
          <a:xfrm>
            <a:off x="2881311" y="4038600"/>
            <a:ext cx="547687" cy="76199"/>
          </a:xfrm>
          <a:prstGeom prst="rect">
            <a:avLst/>
          </a:prstGeom>
          <a:solidFill>
            <a:schemeClr val="lt1"/>
          </a:solidFill>
          <a:ln>
            <a:noFill/>
          </a:ln>
        </p:spPr>
        <p:txBody>
          <a:bodyPr lIns="91425" tIns="45700" rIns="91425" bIns="45700" anchor="t" anchorCtr="0">
            <a:noAutofit/>
          </a:bodyPr>
          <a:lstStyle/>
          <a:p>
            <a:pPr marL="0" marR="0" lvl="0" indent="0" algn="l" rtl="0">
              <a:lnSpc>
                <a:spcPct val="107000"/>
              </a:lnSpc>
              <a:spcBef>
                <a:spcPts val="0"/>
              </a:spcBef>
              <a:spcAft>
                <a:spcPts val="0"/>
              </a:spcAft>
              <a:buSzPct val="25000"/>
              <a:buNone/>
            </a:pPr>
            <a:r>
              <a:rPr lang="en-US" sz="1100">
                <a:solidFill>
                  <a:schemeClr val="dk1"/>
                </a:solidFill>
                <a:latin typeface="Calibri"/>
                <a:ea typeface="Calibri"/>
                <a:cs typeface="Calibri"/>
                <a:sym typeface="Calibri"/>
              </a:rPr>
              <a:t> </a:t>
            </a:r>
          </a:p>
        </p:txBody>
      </p:sp>
      <p:sp>
        <p:nvSpPr>
          <p:cNvPr id="68" name="Shape 68"/>
          <p:cNvSpPr txBox="1"/>
          <p:nvPr/>
        </p:nvSpPr>
        <p:spPr>
          <a:xfrm>
            <a:off x="2881311" y="4343400"/>
            <a:ext cx="700089" cy="106680"/>
          </a:xfrm>
          <a:prstGeom prst="rect">
            <a:avLst/>
          </a:prstGeom>
          <a:solidFill>
            <a:schemeClr val="lt1"/>
          </a:solidFill>
          <a:ln>
            <a:noFill/>
          </a:ln>
        </p:spPr>
        <p:txBody>
          <a:bodyPr lIns="91425" tIns="45700" rIns="91425" bIns="45700" anchor="t" anchorCtr="0">
            <a:noAutofit/>
          </a:bodyPr>
          <a:lstStyle/>
          <a:p>
            <a:pPr marL="0" marR="0" lvl="0" indent="0" algn="l" rtl="0">
              <a:lnSpc>
                <a:spcPct val="107000"/>
              </a:lnSpc>
              <a:spcBef>
                <a:spcPts val="0"/>
              </a:spcBef>
              <a:spcAft>
                <a:spcPts val="0"/>
              </a:spcAft>
              <a:buSzPct val="25000"/>
              <a:buNone/>
            </a:pPr>
            <a:r>
              <a:rPr lang="en-US" sz="1100">
                <a:solidFill>
                  <a:schemeClr val="dk1"/>
                </a:solidFill>
                <a:latin typeface="Calibri"/>
                <a:ea typeface="Calibri"/>
                <a:cs typeface="Calibri"/>
                <a:sym typeface="Calibri"/>
              </a:rPr>
              <a:t> </a:t>
            </a:r>
          </a:p>
        </p:txBody>
      </p:sp>
      <p:pic>
        <p:nvPicPr>
          <p:cNvPr id="69" name="Shape 69"/>
          <p:cNvPicPr preferRelativeResize="0"/>
          <p:nvPr/>
        </p:nvPicPr>
        <p:blipFill>
          <a:blip r:embed="rId4">
            <a:alphaModFix/>
          </a:blip>
          <a:stretch>
            <a:fillRect/>
          </a:stretch>
        </p:blipFill>
        <p:spPr>
          <a:xfrm>
            <a:off x="7412634" y="3"/>
            <a:ext cx="1731366" cy="687050"/>
          </a:xfrm>
          <a:prstGeom prst="rect">
            <a:avLst/>
          </a:prstGeom>
          <a:noFill/>
          <a:ln>
            <a:noFill/>
          </a:ln>
        </p:spPr>
      </p:pic>
      <p:pic>
        <p:nvPicPr>
          <p:cNvPr id="70" name="Shape 70"/>
          <p:cNvPicPr preferRelativeResize="0"/>
          <p:nvPr/>
        </p:nvPicPr>
        <p:blipFill>
          <a:blip r:embed="rId5">
            <a:alphaModFix/>
          </a:blip>
          <a:stretch>
            <a:fillRect/>
          </a:stretch>
        </p:blipFill>
        <p:spPr>
          <a:xfrm>
            <a:off x="6633758" y="0"/>
            <a:ext cx="2510239" cy="68705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pic>
        <p:nvPicPr>
          <p:cNvPr id="2" name="Picture 1">
            <a:extLst>
              <a:ext uri="{FF2B5EF4-FFF2-40B4-BE49-F238E27FC236}">
                <a16:creationId xmlns:a16="http://schemas.microsoft.com/office/drawing/2014/main" id="{0B075391-4005-493A-B987-150CC426944A}"/>
              </a:ext>
            </a:extLst>
          </p:cNvPr>
          <p:cNvPicPr>
            <a:picLocks noChangeAspect="1"/>
          </p:cNvPicPr>
          <p:nvPr/>
        </p:nvPicPr>
        <p:blipFill>
          <a:blip r:embed="rId3"/>
          <a:stretch>
            <a:fillRect/>
          </a:stretch>
        </p:blipFill>
        <p:spPr>
          <a:xfrm>
            <a:off x="238834" y="2037757"/>
            <a:ext cx="8686800" cy="3281102"/>
          </a:xfrm>
          <a:prstGeom prst="rect">
            <a:avLst/>
          </a:prstGeom>
        </p:spPr>
      </p:pic>
      <p:sp>
        <p:nvSpPr>
          <p:cNvPr id="153" name="Shape 153"/>
          <p:cNvSpPr txBox="1">
            <a:spLocks noGrp="1"/>
          </p:cNvSpPr>
          <p:nvPr>
            <p:ph type="title"/>
          </p:nvPr>
        </p:nvSpPr>
        <p:spPr>
          <a:xfrm>
            <a:off x="457200" y="962652"/>
            <a:ext cx="8229600" cy="815348"/>
          </a:xfrm>
          <a:prstGeom prst="rect">
            <a:avLst/>
          </a:prstGeom>
          <a:noFill/>
          <a:ln>
            <a:noFill/>
          </a:ln>
        </p:spPr>
        <p:txBody>
          <a:bodyPr lIns="91425" tIns="45700" rIns="91425" bIns="45700" anchor="ctr" anchorCtr="0">
            <a:noAutofit/>
          </a:bodyPr>
          <a:lstStyle/>
          <a:p>
            <a:pPr marL="0" marR="0" lvl="0" indent="0" algn="l" rtl="0">
              <a:spcBef>
                <a:spcPts val="0"/>
              </a:spcBef>
              <a:buClr>
                <a:srgbClr val="F26126"/>
              </a:buClr>
              <a:buSzPct val="25000"/>
              <a:buFont typeface="Arial"/>
              <a:buNone/>
            </a:pPr>
            <a:r>
              <a:rPr lang="en-US" sz="3600" i="0" u="none" strike="noStrike" cap="none" dirty="0">
                <a:solidFill>
                  <a:srgbClr val="F26126"/>
                </a:solidFill>
                <a:latin typeface="PT Sans"/>
                <a:ea typeface="PT Sans"/>
                <a:cs typeface="PT Sans"/>
                <a:sym typeface="PT Sans"/>
              </a:rPr>
              <a:t>Navigation: </a:t>
            </a:r>
            <a:r>
              <a:rPr lang="en-US" sz="3600" i="1" u="none" strike="noStrike" cap="none" dirty="0">
                <a:solidFill>
                  <a:srgbClr val="F26126"/>
                </a:solidFill>
                <a:latin typeface="PT Sans"/>
                <a:ea typeface="PT Sans"/>
                <a:cs typeface="PT Sans"/>
                <a:sym typeface="PT Sans"/>
              </a:rPr>
              <a:t>Roster</a:t>
            </a:r>
            <a:br>
              <a:rPr lang="en-US" sz="3240" b="1" i="0" u="none" strike="noStrike" cap="none" dirty="0">
                <a:solidFill>
                  <a:srgbClr val="F26126"/>
                </a:solidFill>
                <a:latin typeface="Arial"/>
                <a:ea typeface="Arial"/>
                <a:cs typeface="Arial"/>
                <a:sym typeface="Arial"/>
              </a:rPr>
            </a:br>
            <a:endParaRPr lang="en-US" sz="3240" b="1" i="0" u="none" strike="noStrike" cap="none" dirty="0">
              <a:solidFill>
                <a:srgbClr val="F26126"/>
              </a:solidFill>
              <a:latin typeface="Arial"/>
              <a:ea typeface="Arial"/>
              <a:cs typeface="Arial"/>
              <a:sym typeface="Arial"/>
            </a:endParaRPr>
          </a:p>
        </p:txBody>
      </p:sp>
      <p:pic>
        <p:nvPicPr>
          <p:cNvPr id="155" name="Shape 155"/>
          <p:cNvPicPr preferRelativeResize="0"/>
          <p:nvPr/>
        </p:nvPicPr>
        <p:blipFill>
          <a:blip r:embed="rId4">
            <a:alphaModFix/>
          </a:blip>
          <a:stretch>
            <a:fillRect/>
          </a:stretch>
        </p:blipFill>
        <p:spPr>
          <a:xfrm>
            <a:off x="6460574" y="0"/>
            <a:ext cx="2683425" cy="699800"/>
          </a:xfrm>
          <a:prstGeom prst="rect">
            <a:avLst/>
          </a:prstGeom>
          <a:noFill/>
          <a:ln>
            <a:noFill/>
          </a:ln>
        </p:spPr>
      </p:pic>
      <p:sp>
        <p:nvSpPr>
          <p:cNvPr id="157" name="Shape 157"/>
          <p:cNvSpPr/>
          <p:nvPr/>
        </p:nvSpPr>
        <p:spPr>
          <a:xfrm>
            <a:off x="2194938" y="3553279"/>
            <a:ext cx="916562" cy="269421"/>
          </a:xfrm>
          <a:prstGeom prst="rect">
            <a:avLst/>
          </a:prstGeom>
          <a:solidFill>
            <a:srgbClr val="EEECE1">
              <a:alpha val="7010"/>
            </a:srgbClr>
          </a:solidFill>
          <a:ln w="38100" cap="flat" cmpd="sng">
            <a:solidFill>
              <a:srgbClr val="FF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pic>
        <p:nvPicPr>
          <p:cNvPr id="4" name="Picture 3">
            <a:extLst>
              <a:ext uri="{FF2B5EF4-FFF2-40B4-BE49-F238E27FC236}">
                <a16:creationId xmlns:a16="http://schemas.microsoft.com/office/drawing/2014/main" id="{804B1AF7-F8AC-4DA2-96C5-4C410B0FD717}"/>
              </a:ext>
            </a:extLst>
          </p:cNvPr>
          <p:cNvPicPr>
            <a:picLocks noChangeAspect="1"/>
          </p:cNvPicPr>
          <p:nvPr/>
        </p:nvPicPr>
        <p:blipFill>
          <a:blip r:embed="rId5"/>
          <a:stretch>
            <a:fillRect/>
          </a:stretch>
        </p:blipFill>
        <p:spPr>
          <a:xfrm>
            <a:off x="4563900" y="3822700"/>
            <a:ext cx="4361734" cy="2883180"/>
          </a:xfrm>
          <a:prstGeom prst="rect">
            <a:avLst/>
          </a:prstGeom>
          <a:ln w="3175">
            <a:solidFill>
              <a:schemeClr val="tx1"/>
            </a:solidFill>
          </a:ln>
        </p:spPr>
      </p:pic>
      <p:sp>
        <p:nvSpPr>
          <p:cNvPr id="159" name="Shape 159"/>
          <p:cNvSpPr/>
          <p:nvPr/>
        </p:nvSpPr>
        <p:spPr>
          <a:xfrm>
            <a:off x="5473700" y="4292600"/>
            <a:ext cx="1219200" cy="190500"/>
          </a:xfrm>
          <a:prstGeom prst="rect">
            <a:avLst/>
          </a:prstGeom>
          <a:solidFill>
            <a:srgbClr val="EEECE1">
              <a:alpha val="7010"/>
            </a:srgbClr>
          </a:solidFill>
          <a:ln w="38100" cap="flat" cmpd="sng">
            <a:solidFill>
              <a:srgbClr val="FF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cxnSp>
        <p:nvCxnSpPr>
          <p:cNvPr id="158" name="Shape 158"/>
          <p:cNvCxnSpPr>
            <a:cxnSpLocks/>
          </p:cNvCxnSpPr>
          <p:nvPr/>
        </p:nvCxnSpPr>
        <p:spPr>
          <a:xfrm>
            <a:off x="3111500" y="3638550"/>
            <a:ext cx="2362200" cy="605204"/>
          </a:xfrm>
          <a:prstGeom prst="straightConnector1">
            <a:avLst/>
          </a:prstGeom>
          <a:noFill/>
          <a:ln w="28575" cap="flat" cmpd="sng">
            <a:solidFill>
              <a:srgbClr val="FF0000"/>
            </a:solidFill>
            <a:prstDash val="solid"/>
            <a:round/>
            <a:headEnd type="none" w="lg" len="lg"/>
            <a:tailEnd type="triangle" w="lg" len="lg"/>
          </a:ln>
        </p:spPr>
      </p:cxnSp>
      <p:pic>
        <p:nvPicPr>
          <p:cNvPr id="11" name="Shape 306">
            <a:extLst>
              <a:ext uri="{FF2B5EF4-FFF2-40B4-BE49-F238E27FC236}">
                <a16:creationId xmlns:a16="http://schemas.microsoft.com/office/drawing/2014/main" id="{A0B9D072-CF82-44D6-AC30-39166582ADCB}"/>
              </a:ext>
            </a:extLst>
          </p:cNvPr>
          <p:cNvPicPr preferRelativeResize="0"/>
          <p:nvPr/>
        </p:nvPicPr>
        <p:blipFill rotWithShape="1">
          <a:blip r:embed="rId6">
            <a:alphaModFix/>
          </a:blip>
          <a:srcRect/>
          <a:stretch/>
        </p:blipFill>
        <p:spPr>
          <a:xfrm>
            <a:off x="8357616" y="883950"/>
            <a:ext cx="658368" cy="658368"/>
          </a:xfrm>
          <a:prstGeom prst="rect">
            <a:avLst/>
          </a:prstGeom>
          <a:noFill/>
          <a:ln>
            <a:noFill/>
          </a:ln>
        </p:spPr>
      </p:pic>
    </p:spTree>
    <p:extLst>
      <p:ext uri="{BB962C8B-B14F-4D97-AF65-F5344CB8AC3E}">
        <p14:creationId xmlns:p14="http://schemas.microsoft.com/office/powerpoint/2010/main" val="31843666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pic>
        <p:nvPicPr>
          <p:cNvPr id="4" name="Picture 3">
            <a:extLst>
              <a:ext uri="{FF2B5EF4-FFF2-40B4-BE49-F238E27FC236}">
                <a16:creationId xmlns:a16="http://schemas.microsoft.com/office/drawing/2014/main" id="{52755BDE-B0F1-407F-9B19-DD781DC53629}"/>
              </a:ext>
            </a:extLst>
          </p:cNvPr>
          <p:cNvPicPr>
            <a:picLocks noChangeAspect="1"/>
          </p:cNvPicPr>
          <p:nvPr/>
        </p:nvPicPr>
        <p:blipFill>
          <a:blip r:embed="rId3"/>
          <a:stretch>
            <a:fillRect/>
          </a:stretch>
        </p:blipFill>
        <p:spPr>
          <a:xfrm>
            <a:off x="5778150" y="5650050"/>
            <a:ext cx="2838450" cy="819150"/>
          </a:xfrm>
          <a:prstGeom prst="rect">
            <a:avLst/>
          </a:prstGeom>
          <a:ln w="3175">
            <a:solidFill>
              <a:schemeClr val="tx1"/>
            </a:solidFill>
          </a:ln>
        </p:spPr>
      </p:pic>
      <p:pic>
        <p:nvPicPr>
          <p:cNvPr id="3" name="Picture 2">
            <a:extLst>
              <a:ext uri="{FF2B5EF4-FFF2-40B4-BE49-F238E27FC236}">
                <a16:creationId xmlns:a16="http://schemas.microsoft.com/office/drawing/2014/main" id="{06C1AE59-9DEB-4EB9-AD12-81432142B9E9}"/>
              </a:ext>
            </a:extLst>
          </p:cNvPr>
          <p:cNvPicPr>
            <a:picLocks noChangeAspect="1"/>
          </p:cNvPicPr>
          <p:nvPr/>
        </p:nvPicPr>
        <p:blipFill>
          <a:blip r:embed="rId4"/>
          <a:stretch>
            <a:fillRect/>
          </a:stretch>
        </p:blipFill>
        <p:spPr>
          <a:xfrm>
            <a:off x="327543" y="1973318"/>
            <a:ext cx="8675447" cy="3343662"/>
          </a:xfrm>
          <a:prstGeom prst="rect">
            <a:avLst/>
          </a:prstGeom>
          <a:ln w="3175">
            <a:solidFill>
              <a:schemeClr val="tx1"/>
            </a:solidFill>
          </a:ln>
        </p:spPr>
      </p:pic>
      <p:sp>
        <p:nvSpPr>
          <p:cNvPr id="179" name="Shape 179"/>
          <p:cNvSpPr txBox="1">
            <a:spLocks noGrp="1"/>
          </p:cNvSpPr>
          <p:nvPr>
            <p:ph type="title"/>
          </p:nvPr>
        </p:nvSpPr>
        <p:spPr>
          <a:xfrm>
            <a:off x="244249" y="833550"/>
            <a:ext cx="8142000" cy="609600"/>
          </a:xfrm>
          <a:prstGeom prst="rect">
            <a:avLst/>
          </a:prstGeom>
          <a:noFill/>
          <a:ln>
            <a:noFill/>
          </a:ln>
        </p:spPr>
        <p:txBody>
          <a:bodyPr lIns="91425" tIns="45700" rIns="91425" bIns="45700" anchor="ctr" anchorCtr="0">
            <a:noAutofit/>
          </a:bodyPr>
          <a:lstStyle/>
          <a:p>
            <a:pPr marL="0" marR="0" lvl="0" indent="0" algn="l" rtl="0">
              <a:spcBef>
                <a:spcPts val="0"/>
              </a:spcBef>
              <a:buClr>
                <a:srgbClr val="F26126"/>
              </a:buClr>
              <a:buSzPct val="25000"/>
              <a:buFont typeface="Courier New"/>
              <a:buNone/>
            </a:pPr>
            <a:r>
              <a:rPr lang="en-US" sz="3600" i="0" u="none" strike="noStrike" cap="none" dirty="0">
                <a:solidFill>
                  <a:srgbClr val="F26126"/>
                </a:solidFill>
                <a:latin typeface="PT Sans"/>
                <a:ea typeface="PT Sans"/>
                <a:cs typeface="PT Sans"/>
                <a:sym typeface="PT Sans"/>
              </a:rPr>
              <a:t>Infinite </a:t>
            </a:r>
            <a:r>
              <a:rPr lang="en-US" sz="3600" dirty="0">
                <a:latin typeface="PT Sans"/>
                <a:ea typeface="PT Sans"/>
                <a:cs typeface="PT Sans"/>
                <a:sym typeface="PT Sans"/>
              </a:rPr>
              <a:t>Campus - Campus Tools</a:t>
            </a:r>
          </a:p>
        </p:txBody>
      </p:sp>
      <p:sp>
        <p:nvSpPr>
          <p:cNvPr id="181" name="Shape 181"/>
          <p:cNvSpPr/>
          <p:nvPr/>
        </p:nvSpPr>
        <p:spPr>
          <a:xfrm>
            <a:off x="332495" y="3108819"/>
            <a:ext cx="1028100" cy="167781"/>
          </a:xfrm>
          <a:prstGeom prst="rect">
            <a:avLst/>
          </a:prstGeom>
          <a:solidFill>
            <a:srgbClr val="F4CCCC">
              <a:alpha val="52880"/>
            </a:srgbClr>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rtl="0">
              <a:spcBef>
                <a:spcPts val="0"/>
              </a:spcBef>
              <a:buNone/>
            </a:pPr>
            <a:endParaRPr/>
          </a:p>
        </p:txBody>
      </p:sp>
      <p:sp>
        <p:nvSpPr>
          <p:cNvPr id="182" name="Shape 182"/>
          <p:cNvSpPr/>
          <p:nvPr/>
        </p:nvSpPr>
        <p:spPr>
          <a:xfrm>
            <a:off x="327543" y="2925250"/>
            <a:ext cx="1028100" cy="186300"/>
          </a:xfrm>
          <a:prstGeom prst="rect">
            <a:avLst/>
          </a:prstGeom>
          <a:solidFill>
            <a:srgbClr val="F4ED8D">
              <a:alpha val="52880"/>
            </a:srgbClr>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rtl="0">
              <a:spcBef>
                <a:spcPts val="0"/>
              </a:spcBef>
              <a:buNone/>
            </a:pPr>
            <a:endParaRPr/>
          </a:p>
        </p:txBody>
      </p:sp>
      <p:sp>
        <p:nvSpPr>
          <p:cNvPr id="183" name="Shape 183"/>
          <p:cNvSpPr/>
          <p:nvPr/>
        </p:nvSpPr>
        <p:spPr>
          <a:xfrm>
            <a:off x="244375" y="5538600"/>
            <a:ext cx="1454700" cy="310200"/>
          </a:xfrm>
          <a:prstGeom prst="rect">
            <a:avLst/>
          </a:prstGeom>
          <a:solidFill>
            <a:srgbClr val="F4ED8D">
              <a:alpha val="52880"/>
            </a:srgbClr>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rtl="0">
              <a:spcBef>
                <a:spcPts val="0"/>
              </a:spcBef>
              <a:buNone/>
            </a:pPr>
            <a:r>
              <a:rPr lang="en-US"/>
              <a:t>Module</a:t>
            </a:r>
          </a:p>
        </p:txBody>
      </p:sp>
      <p:sp>
        <p:nvSpPr>
          <p:cNvPr id="184" name="Shape 184"/>
          <p:cNvSpPr/>
          <p:nvPr/>
        </p:nvSpPr>
        <p:spPr>
          <a:xfrm>
            <a:off x="244375" y="5848800"/>
            <a:ext cx="1454700" cy="310200"/>
          </a:xfrm>
          <a:prstGeom prst="rect">
            <a:avLst/>
          </a:prstGeom>
          <a:solidFill>
            <a:srgbClr val="F4CCCC">
              <a:alpha val="52880"/>
            </a:srgbClr>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rtl="0">
              <a:spcBef>
                <a:spcPts val="0"/>
              </a:spcBef>
              <a:buNone/>
            </a:pPr>
            <a:r>
              <a:rPr lang="en-US"/>
              <a:t>Tool</a:t>
            </a:r>
          </a:p>
        </p:txBody>
      </p:sp>
      <p:sp>
        <p:nvSpPr>
          <p:cNvPr id="185" name="Shape 185"/>
          <p:cNvSpPr/>
          <p:nvPr/>
        </p:nvSpPr>
        <p:spPr>
          <a:xfrm>
            <a:off x="2066002" y="2806700"/>
            <a:ext cx="3064798" cy="256910"/>
          </a:xfrm>
          <a:prstGeom prst="rect">
            <a:avLst/>
          </a:prstGeom>
          <a:solidFill>
            <a:srgbClr val="8758F4">
              <a:alpha val="52880"/>
            </a:srgbClr>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rtl="0">
              <a:spcBef>
                <a:spcPts val="0"/>
              </a:spcBef>
              <a:buNone/>
            </a:pPr>
            <a:endParaRPr/>
          </a:p>
        </p:txBody>
      </p:sp>
      <p:sp>
        <p:nvSpPr>
          <p:cNvPr id="186" name="Shape 186"/>
          <p:cNvSpPr/>
          <p:nvPr/>
        </p:nvSpPr>
        <p:spPr>
          <a:xfrm>
            <a:off x="244375" y="6159000"/>
            <a:ext cx="1454700" cy="310200"/>
          </a:xfrm>
          <a:prstGeom prst="rect">
            <a:avLst/>
          </a:prstGeom>
          <a:solidFill>
            <a:srgbClr val="8758F4">
              <a:alpha val="52880"/>
            </a:srgbClr>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rtl="0">
              <a:spcBef>
                <a:spcPts val="0"/>
              </a:spcBef>
              <a:buNone/>
            </a:pPr>
            <a:r>
              <a:rPr lang="en-US"/>
              <a:t>Tabs</a:t>
            </a:r>
          </a:p>
        </p:txBody>
      </p:sp>
      <p:sp>
        <p:nvSpPr>
          <p:cNvPr id="187" name="Shape 187"/>
          <p:cNvSpPr txBox="1"/>
          <p:nvPr/>
        </p:nvSpPr>
        <p:spPr>
          <a:xfrm>
            <a:off x="560575" y="5187300"/>
            <a:ext cx="822300" cy="351300"/>
          </a:xfrm>
          <a:prstGeom prst="rect">
            <a:avLst/>
          </a:prstGeom>
          <a:noFill/>
          <a:ln>
            <a:noFill/>
          </a:ln>
        </p:spPr>
        <p:txBody>
          <a:bodyPr lIns="91425" tIns="91425" rIns="91425" bIns="91425" anchor="t" anchorCtr="0">
            <a:noAutofit/>
          </a:bodyPr>
          <a:lstStyle/>
          <a:p>
            <a:pPr lvl="0">
              <a:spcBef>
                <a:spcPts val="0"/>
              </a:spcBef>
              <a:buNone/>
            </a:pPr>
            <a:r>
              <a:rPr lang="en-US" dirty="0"/>
              <a:t>Legend</a:t>
            </a:r>
          </a:p>
        </p:txBody>
      </p:sp>
      <p:sp>
        <p:nvSpPr>
          <p:cNvPr id="188" name="Shape 188"/>
          <p:cNvSpPr/>
          <p:nvPr/>
        </p:nvSpPr>
        <p:spPr>
          <a:xfrm>
            <a:off x="7899400" y="1973317"/>
            <a:ext cx="279400" cy="316658"/>
          </a:xfrm>
          <a:prstGeom prst="rect">
            <a:avLst/>
          </a:prstGeom>
          <a:solidFill>
            <a:srgbClr val="F4813A">
              <a:alpha val="52880"/>
            </a:srgbClr>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rtl="0">
              <a:spcBef>
                <a:spcPts val="0"/>
              </a:spcBef>
              <a:buNone/>
            </a:pPr>
            <a:endParaRPr/>
          </a:p>
        </p:txBody>
      </p:sp>
      <p:cxnSp>
        <p:nvCxnSpPr>
          <p:cNvPr id="189" name="Shape 189"/>
          <p:cNvCxnSpPr>
            <a:cxnSpLocks/>
          </p:cNvCxnSpPr>
          <p:nvPr/>
        </p:nvCxnSpPr>
        <p:spPr>
          <a:xfrm flipH="1">
            <a:off x="7106550" y="2289975"/>
            <a:ext cx="891400" cy="3294443"/>
          </a:xfrm>
          <a:prstGeom prst="straightConnector1">
            <a:avLst/>
          </a:prstGeom>
          <a:noFill/>
          <a:ln w="28575" cap="flat" cmpd="sng">
            <a:solidFill>
              <a:srgbClr val="FF0000"/>
            </a:solidFill>
            <a:prstDash val="solid"/>
            <a:round/>
            <a:headEnd type="none" w="lg" len="lg"/>
            <a:tailEnd type="triangle" w="lg" len="lg"/>
          </a:ln>
        </p:spPr>
      </p:cxnSp>
      <p:sp>
        <p:nvSpPr>
          <p:cNvPr id="190" name="Shape 190"/>
          <p:cNvSpPr/>
          <p:nvPr/>
        </p:nvSpPr>
        <p:spPr>
          <a:xfrm>
            <a:off x="6870700" y="5667898"/>
            <a:ext cx="406399" cy="388800"/>
          </a:xfrm>
          <a:prstGeom prst="rect">
            <a:avLst/>
          </a:prstGeom>
          <a:solidFill>
            <a:srgbClr val="F4813A">
              <a:alpha val="52880"/>
            </a:srgbClr>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rtl="0">
              <a:spcBef>
                <a:spcPts val="0"/>
              </a:spcBef>
              <a:buNone/>
            </a:pPr>
            <a:endParaRPr/>
          </a:p>
        </p:txBody>
      </p:sp>
      <p:sp>
        <p:nvSpPr>
          <p:cNvPr id="191" name="Shape 191"/>
          <p:cNvSpPr/>
          <p:nvPr/>
        </p:nvSpPr>
        <p:spPr>
          <a:xfrm>
            <a:off x="244250" y="6469200"/>
            <a:ext cx="1454700" cy="388800"/>
          </a:xfrm>
          <a:prstGeom prst="rect">
            <a:avLst/>
          </a:prstGeom>
          <a:solidFill>
            <a:srgbClr val="F4813A">
              <a:alpha val="52880"/>
            </a:srgbClr>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rtl="0">
              <a:spcBef>
                <a:spcPts val="0"/>
              </a:spcBef>
              <a:buNone/>
            </a:pPr>
            <a:r>
              <a:rPr lang="en-US"/>
              <a:t>App Switcher</a:t>
            </a:r>
          </a:p>
        </p:txBody>
      </p:sp>
      <p:pic>
        <p:nvPicPr>
          <p:cNvPr id="17" name="Shape 112">
            <a:extLst>
              <a:ext uri="{FF2B5EF4-FFF2-40B4-BE49-F238E27FC236}">
                <a16:creationId xmlns:a16="http://schemas.microsoft.com/office/drawing/2014/main" id="{0A7F4C62-37A5-46C5-9890-96CA13D4C5FF}"/>
              </a:ext>
            </a:extLst>
          </p:cNvPr>
          <p:cNvPicPr preferRelativeResize="0"/>
          <p:nvPr/>
        </p:nvPicPr>
        <p:blipFill rotWithShape="1">
          <a:blip r:embed="rId5">
            <a:alphaModFix/>
          </a:blip>
          <a:srcRect/>
          <a:stretch/>
        </p:blipFill>
        <p:spPr>
          <a:xfrm>
            <a:off x="8366849" y="821098"/>
            <a:ext cx="660300" cy="660300"/>
          </a:xfrm>
          <a:prstGeom prst="rect">
            <a:avLst/>
          </a:prstGeom>
          <a:noFill/>
          <a:ln>
            <a:noFill/>
          </a:ln>
        </p:spPr>
      </p:pic>
    </p:spTree>
  </p:cSld>
  <p:clrMapOvr>
    <a:masterClrMapping/>
  </p:clrMapOvr>
  <p:transition spd="slow">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pic>
        <p:nvPicPr>
          <p:cNvPr id="9" name="Picture 8">
            <a:extLst>
              <a:ext uri="{FF2B5EF4-FFF2-40B4-BE49-F238E27FC236}">
                <a16:creationId xmlns:a16="http://schemas.microsoft.com/office/drawing/2014/main" id="{5EEFF004-1481-4F23-A825-C06899AB1788}"/>
              </a:ext>
            </a:extLst>
          </p:cNvPr>
          <p:cNvPicPr>
            <a:picLocks noChangeAspect="1"/>
          </p:cNvPicPr>
          <p:nvPr/>
        </p:nvPicPr>
        <p:blipFill>
          <a:blip r:embed="rId3"/>
          <a:stretch>
            <a:fillRect/>
          </a:stretch>
        </p:blipFill>
        <p:spPr>
          <a:xfrm>
            <a:off x="340434" y="2240957"/>
            <a:ext cx="8686800" cy="3281102"/>
          </a:xfrm>
          <a:prstGeom prst="rect">
            <a:avLst/>
          </a:prstGeom>
        </p:spPr>
      </p:pic>
      <p:sp>
        <p:nvSpPr>
          <p:cNvPr id="198" name="Shape 198"/>
          <p:cNvSpPr txBox="1">
            <a:spLocks noGrp="1"/>
          </p:cNvSpPr>
          <p:nvPr>
            <p:ph type="title"/>
          </p:nvPr>
        </p:nvSpPr>
        <p:spPr>
          <a:xfrm>
            <a:off x="457199" y="914400"/>
            <a:ext cx="6019800" cy="571500"/>
          </a:xfrm>
          <a:prstGeom prst="rect">
            <a:avLst/>
          </a:prstGeom>
          <a:noFill/>
          <a:ln>
            <a:noFill/>
          </a:ln>
        </p:spPr>
        <p:txBody>
          <a:bodyPr lIns="91425" tIns="45700" rIns="91425" bIns="45700" anchor="ctr" anchorCtr="0">
            <a:noAutofit/>
          </a:bodyPr>
          <a:lstStyle/>
          <a:p>
            <a:pPr marL="0" marR="0" lvl="0" indent="0" algn="l" rtl="0">
              <a:spcBef>
                <a:spcPts val="0"/>
              </a:spcBef>
              <a:buClr>
                <a:srgbClr val="F26126"/>
              </a:buClr>
              <a:buSzPct val="25000"/>
              <a:buFont typeface="Arial"/>
              <a:buNone/>
            </a:pPr>
            <a:r>
              <a:rPr lang="en-US" sz="3600" i="0" u="none" strike="noStrike" cap="none" dirty="0">
                <a:solidFill>
                  <a:srgbClr val="F26126"/>
                </a:solidFill>
                <a:latin typeface="PT Sans"/>
                <a:ea typeface="PT Sans"/>
                <a:cs typeface="PT Sans"/>
                <a:sym typeface="PT Sans"/>
              </a:rPr>
              <a:t>Navigation: </a:t>
            </a:r>
            <a:r>
              <a:rPr lang="en-US" sz="3600" i="1" u="none" strike="noStrike" cap="none" dirty="0">
                <a:solidFill>
                  <a:srgbClr val="F26126"/>
                </a:solidFill>
                <a:latin typeface="PT Sans"/>
                <a:ea typeface="PT Sans"/>
                <a:cs typeface="PT Sans"/>
                <a:sym typeface="PT Sans"/>
              </a:rPr>
              <a:t>Roster</a:t>
            </a:r>
          </a:p>
        </p:txBody>
      </p:sp>
      <p:sp>
        <p:nvSpPr>
          <p:cNvPr id="200" name="Shape 200"/>
          <p:cNvSpPr/>
          <p:nvPr/>
        </p:nvSpPr>
        <p:spPr>
          <a:xfrm>
            <a:off x="3892200" y="2908300"/>
            <a:ext cx="679800" cy="139700"/>
          </a:xfrm>
          <a:prstGeom prst="rect">
            <a:avLst/>
          </a:prstGeom>
          <a:noFill/>
          <a:ln w="38100" cap="flat" cmpd="sng">
            <a:solidFill>
              <a:srgbClr val="FF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cxnSp>
        <p:nvCxnSpPr>
          <p:cNvPr id="201" name="Shape 201"/>
          <p:cNvCxnSpPr>
            <a:cxnSpLocks/>
          </p:cNvCxnSpPr>
          <p:nvPr/>
        </p:nvCxnSpPr>
        <p:spPr>
          <a:xfrm>
            <a:off x="4569506" y="3048000"/>
            <a:ext cx="1005794" cy="833508"/>
          </a:xfrm>
          <a:prstGeom prst="straightConnector1">
            <a:avLst/>
          </a:prstGeom>
          <a:noFill/>
          <a:ln w="28575" cap="flat" cmpd="sng">
            <a:solidFill>
              <a:srgbClr val="FF0000"/>
            </a:solidFill>
            <a:prstDash val="solid"/>
            <a:round/>
            <a:headEnd type="none" w="lg" len="lg"/>
            <a:tailEnd type="triangle" w="lg" len="lg"/>
          </a:ln>
        </p:spPr>
      </p:cxnSp>
      <p:pic>
        <p:nvPicPr>
          <p:cNvPr id="8" name="Shape 306">
            <a:extLst>
              <a:ext uri="{FF2B5EF4-FFF2-40B4-BE49-F238E27FC236}">
                <a16:creationId xmlns:a16="http://schemas.microsoft.com/office/drawing/2014/main" id="{5607EA03-2698-4761-BE5F-C038C9D1DA92}"/>
              </a:ext>
            </a:extLst>
          </p:cNvPr>
          <p:cNvPicPr preferRelativeResize="0"/>
          <p:nvPr/>
        </p:nvPicPr>
        <p:blipFill rotWithShape="1">
          <a:blip r:embed="rId4">
            <a:alphaModFix/>
          </a:blip>
          <a:srcRect/>
          <a:stretch/>
        </p:blipFill>
        <p:spPr>
          <a:xfrm>
            <a:off x="8368866" y="875877"/>
            <a:ext cx="658368" cy="658368"/>
          </a:xfrm>
          <a:prstGeom prst="rect">
            <a:avLst/>
          </a:prstGeom>
          <a:noFill/>
          <a:ln>
            <a:noFill/>
          </a:ln>
        </p:spPr>
      </p:pic>
      <p:pic>
        <p:nvPicPr>
          <p:cNvPr id="202" name="Shape 202"/>
          <p:cNvPicPr preferRelativeResize="0"/>
          <p:nvPr/>
        </p:nvPicPr>
        <p:blipFill rotWithShape="1">
          <a:blip r:embed="rId5">
            <a:alphaModFix/>
          </a:blip>
          <a:srcRect/>
          <a:stretch/>
        </p:blipFill>
        <p:spPr>
          <a:xfrm>
            <a:off x="5664370" y="3773325"/>
            <a:ext cx="2890500" cy="28956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Shape 208"/>
          <p:cNvSpPr txBox="1">
            <a:spLocks noGrp="1"/>
          </p:cNvSpPr>
          <p:nvPr>
            <p:ph type="title"/>
          </p:nvPr>
        </p:nvSpPr>
        <p:spPr>
          <a:xfrm>
            <a:off x="457200" y="1066800"/>
            <a:ext cx="8229600" cy="762000"/>
          </a:xfrm>
          <a:prstGeom prst="rect">
            <a:avLst/>
          </a:prstGeom>
          <a:noFill/>
          <a:ln>
            <a:noFill/>
          </a:ln>
        </p:spPr>
        <p:txBody>
          <a:bodyPr lIns="91425" tIns="45700" rIns="91425" bIns="45700" anchor="ctr" anchorCtr="0">
            <a:noAutofit/>
          </a:bodyPr>
          <a:lstStyle/>
          <a:p>
            <a:pPr marL="0" marR="0" lvl="0" indent="0" algn="l" rtl="0">
              <a:spcBef>
                <a:spcPts val="0"/>
              </a:spcBef>
              <a:buClr>
                <a:srgbClr val="F26126"/>
              </a:buClr>
              <a:buSzPct val="25000"/>
              <a:buFont typeface="Arial"/>
              <a:buNone/>
            </a:pPr>
            <a:r>
              <a:rPr lang="en-US" sz="3600" i="0" u="none" strike="noStrike" cap="none" dirty="0">
                <a:solidFill>
                  <a:srgbClr val="F26126"/>
                </a:solidFill>
                <a:latin typeface="PT Sans"/>
                <a:ea typeface="PT Sans"/>
                <a:cs typeface="PT Sans"/>
                <a:sym typeface="PT Sans"/>
              </a:rPr>
              <a:t>Navigation: </a:t>
            </a:r>
            <a:r>
              <a:rPr lang="en-US" sz="3600" i="1" u="none" strike="noStrike" cap="none" dirty="0">
                <a:solidFill>
                  <a:srgbClr val="F26126"/>
                </a:solidFill>
                <a:latin typeface="PT Sans"/>
                <a:ea typeface="PT Sans"/>
                <a:cs typeface="PT Sans"/>
                <a:sym typeface="PT Sans"/>
              </a:rPr>
              <a:t>Attendance</a:t>
            </a:r>
            <a:br>
              <a:rPr lang="en-US" sz="3600" b="1" i="0" u="none" strike="noStrike" cap="none" dirty="0">
                <a:solidFill>
                  <a:srgbClr val="F26126"/>
                </a:solidFill>
                <a:latin typeface="Arial"/>
                <a:ea typeface="Arial"/>
                <a:cs typeface="Arial"/>
                <a:sym typeface="Arial"/>
              </a:rPr>
            </a:br>
            <a:endParaRPr lang="en-US" sz="3600" b="1" i="0" u="none" strike="noStrike" cap="none" dirty="0">
              <a:solidFill>
                <a:srgbClr val="F26126"/>
              </a:solidFill>
              <a:latin typeface="Arial"/>
              <a:ea typeface="Arial"/>
              <a:cs typeface="Arial"/>
              <a:sym typeface="Arial"/>
            </a:endParaRPr>
          </a:p>
        </p:txBody>
      </p:sp>
      <p:pic>
        <p:nvPicPr>
          <p:cNvPr id="210" name="Shape 210"/>
          <p:cNvPicPr preferRelativeResize="0"/>
          <p:nvPr/>
        </p:nvPicPr>
        <p:blipFill>
          <a:blip r:embed="rId3">
            <a:alphaModFix/>
          </a:blip>
          <a:stretch>
            <a:fillRect/>
          </a:stretch>
        </p:blipFill>
        <p:spPr>
          <a:xfrm>
            <a:off x="6460574" y="0"/>
            <a:ext cx="2683425" cy="699800"/>
          </a:xfrm>
          <a:prstGeom prst="rect">
            <a:avLst/>
          </a:prstGeom>
          <a:noFill/>
          <a:ln>
            <a:noFill/>
          </a:ln>
        </p:spPr>
      </p:pic>
      <p:pic>
        <p:nvPicPr>
          <p:cNvPr id="6" name="Shape 112">
            <a:extLst>
              <a:ext uri="{FF2B5EF4-FFF2-40B4-BE49-F238E27FC236}">
                <a16:creationId xmlns:a16="http://schemas.microsoft.com/office/drawing/2014/main" id="{4416C29A-1DC9-476C-B4D0-40D2543545B3}"/>
              </a:ext>
            </a:extLst>
          </p:cNvPr>
          <p:cNvPicPr preferRelativeResize="0"/>
          <p:nvPr/>
        </p:nvPicPr>
        <p:blipFill rotWithShape="1">
          <a:blip r:embed="rId4">
            <a:alphaModFix/>
          </a:blip>
          <a:srcRect/>
          <a:stretch/>
        </p:blipFill>
        <p:spPr>
          <a:xfrm>
            <a:off x="8356650" y="787500"/>
            <a:ext cx="660300" cy="660300"/>
          </a:xfrm>
          <a:prstGeom prst="rect">
            <a:avLst/>
          </a:prstGeom>
          <a:noFill/>
          <a:ln>
            <a:noFill/>
          </a:ln>
        </p:spPr>
      </p:pic>
      <p:pic>
        <p:nvPicPr>
          <p:cNvPr id="2" name="Picture 1">
            <a:extLst>
              <a:ext uri="{FF2B5EF4-FFF2-40B4-BE49-F238E27FC236}">
                <a16:creationId xmlns:a16="http://schemas.microsoft.com/office/drawing/2014/main" id="{F1BF773D-A372-4A8B-8E6B-B746C2FE421C}"/>
              </a:ext>
            </a:extLst>
          </p:cNvPr>
          <p:cNvPicPr>
            <a:picLocks noChangeAspect="1"/>
          </p:cNvPicPr>
          <p:nvPr/>
        </p:nvPicPr>
        <p:blipFill>
          <a:blip r:embed="rId5"/>
          <a:stretch>
            <a:fillRect/>
          </a:stretch>
        </p:blipFill>
        <p:spPr>
          <a:xfrm>
            <a:off x="213485" y="2191697"/>
            <a:ext cx="8803465" cy="2853582"/>
          </a:xfrm>
          <a:prstGeom prst="rect">
            <a:avLst/>
          </a:prstGeom>
        </p:spPr>
      </p:pic>
      <p:pic>
        <p:nvPicPr>
          <p:cNvPr id="3" name="Picture 2">
            <a:extLst>
              <a:ext uri="{FF2B5EF4-FFF2-40B4-BE49-F238E27FC236}">
                <a16:creationId xmlns:a16="http://schemas.microsoft.com/office/drawing/2014/main" id="{3A819D5B-F482-4A57-80CD-4A3371BB677C}"/>
              </a:ext>
            </a:extLst>
          </p:cNvPr>
          <p:cNvPicPr>
            <a:picLocks noChangeAspect="1"/>
          </p:cNvPicPr>
          <p:nvPr/>
        </p:nvPicPr>
        <p:blipFill>
          <a:blip r:embed="rId6"/>
          <a:stretch>
            <a:fillRect/>
          </a:stretch>
        </p:blipFill>
        <p:spPr>
          <a:xfrm>
            <a:off x="6573860" y="3618488"/>
            <a:ext cx="2443090" cy="3140279"/>
          </a:xfrm>
          <a:prstGeom prst="rect">
            <a:avLst/>
          </a:prstGeom>
          <a:ln w="3175">
            <a:solidFill>
              <a:schemeClr val="tx1"/>
            </a:solidFill>
          </a:ln>
        </p:spPr>
      </p:pic>
      <p:sp>
        <p:nvSpPr>
          <p:cNvPr id="9" name="Shape 200">
            <a:extLst>
              <a:ext uri="{FF2B5EF4-FFF2-40B4-BE49-F238E27FC236}">
                <a16:creationId xmlns:a16="http://schemas.microsoft.com/office/drawing/2014/main" id="{63907AC1-393C-4DAD-B6DE-C7790C0D9BB5}"/>
              </a:ext>
            </a:extLst>
          </p:cNvPr>
          <p:cNvSpPr/>
          <p:nvPr/>
        </p:nvSpPr>
        <p:spPr>
          <a:xfrm>
            <a:off x="4908200" y="3492500"/>
            <a:ext cx="908400" cy="284738"/>
          </a:xfrm>
          <a:prstGeom prst="rect">
            <a:avLst/>
          </a:prstGeom>
          <a:noFill/>
          <a:ln w="38100" cap="flat" cmpd="sng">
            <a:solidFill>
              <a:srgbClr val="FF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cxnSp>
        <p:nvCxnSpPr>
          <p:cNvPr id="10" name="Shape 201">
            <a:extLst>
              <a:ext uri="{FF2B5EF4-FFF2-40B4-BE49-F238E27FC236}">
                <a16:creationId xmlns:a16="http://schemas.microsoft.com/office/drawing/2014/main" id="{DF262FA8-F01D-4262-962C-F46232ECB65B}"/>
              </a:ext>
            </a:extLst>
          </p:cNvPr>
          <p:cNvCxnSpPr>
            <a:cxnSpLocks/>
          </p:cNvCxnSpPr>
          <p:nvPr/>
        </p:nvCxnSpPr>
        <p:spPr>
          <a:xfrm>
            <a:off x="5696080" y="3778250"/>
            <a:ext cx="764494" cy="570488"/>
          </a:xfrm>
          <a:prstGeom prst="straightConnector1">
            <a:avLst/>
          </a:prstGeom>
          <a:noFill/>
          <a:ln w="28575" cap="flat" cmpd="sng">
            <a:solidFill>
              <a:srgbClr val="FF0000"/>
            </a:solidFill>
            <a:prstDash val="solid"/>
            <a:round/>
            <a:headEnd type="none" w="lg" len="lg"/>
            <a:tailEnd type="triangle" w="lg" len="lg"/>
          </a:ln>
        </p:spPr>
      </p:cxn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848567-D7A6-491D-98F5-8AD647E390B2}"/>
              </a:ext>
            </a:extLst>
          </p:cNvPr>
          <p:cNvSpPr>
            <a:spLocks noGrp="1"/>
          </p:cNvSpPr>
          <p:nvPr>
            <p:ph type="title"/>
          </p:nvPr>
        </p:nvSpPr>
        <p:spPr/>
        <p:txBody>
          <a:bodyPr/>
          <a:lstStyle/>
          <a:p>
            <a:r>
              <a:rPr lang="en-US" sz="3600" dirty="0">
                <a:latin typeface="PT Sans"/>
                <a:ea typeface="PT Sans"/>
                <a:cs typeface="PT Sans"/>
                <a:sym typeface="PT Sans"/>
              </a:rPr>
              <a:t>Navigation: </a:t>
            </a:r>
            <a:r>
              <a:rPr lang="en-US" sz="3600" i="1" dirty="0">
                <a:latin typeface="PT Sans"/>
                <a:ea typeface="PT Sans"/>
                <a:cs typeface="PT Sans"/>
                <a:sym typeface="PT Sans"/>
              </a:rPr>
              <a:t>Attendance</a:t>
            </a:r>
            <a:endParaRPr lang="en-US" sz="3600" dirty="0"/>
          </a:p>
        </p:txBody>
      </p:sp>
      <p:sp>
        <p:nvSpPr>
          <p:cNvPr id="3" name="Text Placeholder 2">
            <a:extLst>
              <a:ext uri="{FF2B5EF4-FFF2-40B4-BE49-F238E27FC236}">
                <a16:creationId xmlns:a16="http://schemas.microsoft.com/office/drawing/2014/main" id="{8845C577-83A6-48C7-85E2-46E991FC7ECE}"/>
              </a:ext>
            </a:extLst>
          </p:cNvPr>
          <p:cNvSpPr>
            <a:spLocks noGrp="1"/>
          </p:cNvSpPr>
          <p:nvPr>
            <p:ph type="body" idx="1"/>
          </p:nvPr>
        </p:nvSpPr>
        <p:spPr/>
        <p:txBody>
          <a:bodyPr/>
          <a:lstStyle/>
          <a:p>
            <a:pPr marL="203200" indent="0">
              <a:buNone/>
            </a:pPr>
            <a:endParaRPr lang="en-US" dirty="0"/>
          </a:p>
        </p:txBody>
      </p:sp>
      <p:pic>
        <p:nvPicPr>
          <p:cNvPr id="4" name="Shape 306">
            <a:extLst>
              <a:ext uri="{FF2B5EF4-FFF2-40B4-BE49-F238E27FC236}">
                <a16:creationId xmlns:a16="http://schemas.microsoft.com/office/drawing/2014/main" id="{E90A82D5-DC30-4D40-BD97-7000AC9D19F0}"/>
              </a:ext>
            </a:extLst>
          </p:cNvPr>
          <p:cNvPicPr preferRelativeResize="0"/>
          <p:nvPr/>
        </p:nvPicPr>
        <p:blipFill rotWithShape="1">
          <a:blip r:embed="rId5">
            <a:alphaModFix/>
          </a:blip>
          <a:srcRect/>
          <a:stretch/>
        </p:blipFill>
        <p:spPr>
          <a:xfrm>
            <a:off x="8357616" y="914400"/>
            <a:ext cx="658368" cy="658368"/>
          </a:xfrm>
          <a:prstGeom prst="rect">
            <a:avLst/>
          </a:prstGeom>
          <a:noFill/>
          <a:ln>
            <a:noFill/>
          </a:ln>
        </p:spPr>
      </p:pic>
      <p:pic>
        <p:nvPicPr>
          <p:cNvPr id="5" name="Period Attendance (HS)">
            <a:hlinkClick r:id="" action="ppaction://media"/>
            <a:extLst>
              <a:ext uri="{FF2B5EF4-FFF2-40B4-BE49-F238E27FC236}">
                <a16:creationId xmlns:a16="http://schemas.microsoft.com/office/drawing/2014/main" id="{52330592-6877-4A1D-846A-D2A497D82869}"/>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457200" y="1964267"/>
            <a:ext cx="8493083" cy="4777359"/>
          </a:xfrm>
          <a:prstGeom prst="rect">
            <a:avLst/>
          </a:prstGeom>
        </p:spPr>
      </p:pic>
      <p:pic>
        <p:nvPicPr>
          <p:cNvPr id="7" name="Picture 6">
            <a:hlinkClick r:id="rId7"/>
            <a:extLst>
              <a:ext uri="{FF2B5EF4-FFF2-40B4-BE49-F238E27FC236}">
                <a16:creationId xmlns:a16="http://schemas.microsoft.com/office/drawing/2014/main" id="{3B77FA00-5893-401D-AA9A-30E0F70C1107}"/>
              </a:ext>
            </a:extLst>
          </p:cNvPr>
          <p:cNvPicPr>
            <a:picLocks noChangeAspect="1"/>
          </p:cNvPicPr>
          <p:nvPr/>
        </p:nvPicPr>
        <p:blipFill>
          <a:blip r:embed="rId8"/>
          <a:stretch>
            <a:fillRect/>
          </a:stretch>
        </p:blipFill>
        <p:spPr>
          <a:xfrm>
            <a:off x="6139920" y="1153540"/>
            <a:ext cx="657225" cy="390525"/>
          </a:xfrm>
          <a:prstGeom prst="rect">
            <a:avLst/>
          </a:prstGeom>
        </p:spPr>
      </p:pic>
    </p:spTree>
    <p:extLst>
      <p:ext uri="{BB962C8B-B14F-4D97-AF65-F5344CB8AC3E}">
        <p14:creationId xmlns:p14="http://schemas.microsoft.com/office/powerpoint/2010/main" val="182956571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6" name="Shape 226"/>
          <p:cNvSpPr txBox="1">
            <a:spLocks noGrp="1"/>
          </p:cNvSpPr>
          <p:nvPr>
            <p:ph type="title"/>
          </p:nvPr>
        </p:nvSpPr>
        <p:spPr>
          <a:xfrm>
            <a:off x="457200" y="909500"/>
            <a:ext cx="8229600" cy="1132074"/>
          </a:xfrm>
          <a:prstGeom prst="rect">
            <a:avLst/>
          </a:prstGeom>
          <a:noFill/>
          <a:ln>
            <a:noFill/>
          </a:ln>
        </p:spPr>
        <p:txBody>
          <a:bodyPr lIns="91425" tIns="45700" rIns="91425" bIns="45700" anchor="ctr" anchorCtr="0">
            <a:noAutofit/>
          </a:bodyPr>
          <a:lstStyle/>
          <a:p>
            <a:pPr marL="0" marR="0" lvl="0" indent="0" algn="l" rtl="0">
              <a:spcBef>
                <a:spcPts val="0"/>
              </a:spcBef>
              <a:buClr>
                <a:srgbClr val="F26126"/>
              </a:buClr>
              <a:buSzPct val="25000"/>
              <a:buFont typeface="Arial"/>
              <a:buNone/>
            </a:pPr>
            <a:r>
              <a:rPr lang="en-US" sz="3600" dirty="0">
                <a:latin typeface="PT Sans"/>
                <a:ea typeface="PT Sans"/>
                <a:cs typeface="PT Sans"/>
                <a:sym typeface="PT Sans"/>
              </a:rPr>
              <a:t>Navigation: </a:t>
            </a:r>
            <a:r>
              <a:rPr lang="en-US" sz="3600" i="1" dirty="0">
                <a:latin typeface="PT Sans"/>
                <a:ea typeface="PT Sans"/>
                <a:cs typeface="PT Sans"/>
                <a:sym typeface="PT Sans"/>
              </a:rPr>
              <a:t>Excuse</a:t>
            </a:r>
            <a:r>
              <a:rPr lang="en-US" sz="3600" i="0" u="none" strike="noStrike" cap="none" dirty="0">
                <a:solidFill>
                  <a:srgbClr val="F26126"/>
                </a:solidFill>
                <a:latin typeface="PT Sans"/>
                <a:ea typeface="PT Sans"/>
                <a:cs typeface="PT Sans"/>
                <a:sym typeface="PT Sans"/>
              </a:rPr>
              <a:t> </a:t>
            </a:r>
            <a:r>
              <a:rPr lang="en-US" sz="3600" i="1" u="none" strike="noStrike" cap="none" dirty="0">
                <a:solidFill>
                  <a:srgbClr val="F26126"/>
                </a:solidFill>
                <a:latin typeface="PT Sans"/>
                <a:ea typeface="PT Sans"/>
                <a:cs typeface="PT Sans"/>
                <a:sym typeface="PT Sans"/>
              </a:rPr>
              <a:t>P</a:t>
            </a:r>
            <a:r>
              <a:rPr lang="en-US" sz="3600" i="1" dirty="0">
                <a:latin typeface="PT Sans"/>
                <a:ea typeface="PT Sans"/>
                <a:cs typeface="PT Sans"/>
                <a:sym typeface="PT Sans"/>
              </a:rPr>
              <a:t>e</a:t>
            </a:r>
            <a:r>
              <a:rPr lang="en-US" sz="3600" i="1" u="none" strike="noStrike" cap="none" dirty="0">
                <a:solidFill>
                  <a:srgbClr val="F26126"/>
                </a:solidFill>
                <a:latin typeface="PT Sans"/>
                <a:ea typeface="PT Sans"/>
                <a:cs typeface="PT Sans"/>
                <a:sym typeface="PT Sans"/>
              </a:rPr>
              <a:t>riod Attendance</a:t>
            </a:r>
            <a:br>
              <a:rPr lang="en-US" sz="3600" b="1" i="0" u="none" strike="noStrike" cap="none" dirty="0">
                <a:solidFill>
                  <a:srgbClr val="F26126"/>
                </a:solidFill>
                <a:latin typeface="Arial"/>
                <a:ea typeface="Arial"/>
                <a:cs typeface="Arial"/>
                <a:sym typeface="Arial"/>
              </a:rPr>
            </a:br>
            <a:endParaRPr lang="en-US" sz="3600" b="1" i="0" u="none" strike="noStrike" cap="none" dirty="0">
              <a:solidFill>
                <a:srgbClr val="F26126"/>
              </a:solidFill>
              <a:latin typeface="Arial"/>
              <a:ea typeface="Arial"/>
              <a:cs typeface="Arial"/>
              <a:sym typeface="Arial"/>
            </a:endParaRPr>
          </a:p>
        </p:txBody>
      </p:sp>
      <p:sp>
        <p:nvSpPr>
          <p:cNvPr id="228" name="Shape 228"/>
          <p:cNvSpPr txBox="1">
            <a:spLocks noGrp="1"/>
          </p:cNvSpPr>
          <p:nvPr>
            <p:ph type="body" idx="1"/>
          </p:nvPr>
        </p:nvSpPr>
        <p:spPr>
          <a:xfrm>
            <a:off x="457200" y="2286000"/>
            <a:ext cx="8229600" cy="3840300"/>
          </a:xfrm>
          <a:prstGeom prst="rect">
            <a:avLst/>
          </a:prstGeom>
        </p:spPr>
        <p:txBody>
          <a:bodyPr lIns="91425" tIns="91425" rIns="91425" bIns="91425" anchor="t" anchorCtr="0">
            <a:noAutofit/>
          </a:bodyPr>
          <a:lstStyle/>
          <a:p>
            <a:pPr lvl="0" rtl="0">
              <a:spcBef>
                <a:spcPts val="0"/>
              </a:spcBef>
              <a:buNone/>
            </a:pPr>
            <a:endParaRPr dirty="0"/>
          </a:p>
        </p:txBody>
      </p:sp>
      <p:pic>
        <p:nvPicPr>
          <p:cNvPr id="229" name="Shape 229"/>
          <p:cNvPicPr preferRelativeResize="0"/>
          <p:nvPr/>
        </p:nvPicPr>
        <p:blipFill>
          <a:blip r:embed="rId3">
            <a:alphaModFix/>
          </a:blip>
          <a:stretch>
            <a:fillRect/>
          </a:stretch>
        </p:blipFill>
        <p:spPr>
          <a:xfrm>
            <a:off x="457200" y="2286000"/>
            <a:ext cx="5276275" cy="2219374"/>
          </a:xfrm>
          <a:prstGeom prst="rect">
            <a:avLst/>
          </a:prstGeom>
          <a:noFill/>
          <a:ln w="3175">
            <a:solidFill>
              <a:schemeClr val="tx1"/>
            </a:solidFill>
          </a:ln>
        </p:spPr>
      </p:pic>
      <p:pic>
        <p:nvPicPr>
          <p:cNvPr id="230" name="Shape 230"/>
          <p:cNvPicPr preferRelativeResize="0"/>
          <p:nvPr/>
        </p:nvPicPr>
        <p:blipFill>
          <a:blip r:embed="rId4">
            <a:alphaModFix/>
          </a:blip>
          <a:stretch>
            <a:fillRect/>
          </a:stretch>
        </p:blipFill>
        <p:spPr>
          <a:xfrm>
            <a:off x="4809925" y="4183200"/>
            <a:ext cx="3752850" cy="1943100"/>
          </a:xfrm>
          <a:prstGeom prst="rect">
            <a:avLst/>
          </a:prstGeom>
          <a:noFill/>
          <a:ln w="3175">
            <a:solidFill>
              <a:schemeClr val="tx1"/>
            </a:solidFill>
          </a:ln>
        </p:spPr>
      </p:pic>
      <p:sp>
        <p:nvSpPr>
          <p:cNvPr id="231" name="Shape 231"/>
          <p:cNvSpPr/>
          <p:nvPr/>
        </p:nvSpPr>
        <p:spPr>
          <a:xfrm>
            <a:off x="3721100" y="3657600"/>
            <a:ext cx="241300" cy="239662"/>
          </a:xfrm>
          <a:prstGeom prst="rect">
            <a:avLst/>
          </a:prstGeom>
          <a:noFill/>
          <a:ln w="38100" cap="flat" cmpd="sng">
            <a:solidFill>
              <a:srgbClr val="FF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cxnSp>
        <p:nvCxnSpPr>
          <p:cNvPr id="232" name="Shape 232"/>
          <p:cNvCxnSpPr>
            <a:cxnSpLocks/>
          </p:cNvCxnSpPr>
          <p:nvPr/>
        </p:nvCxnSpPr>
        <p:spPr>
          <a:xfrm>
            <a:off x="3975100" y="3897262"/>
            <a:ext cx="736600" cy="852538"/>
          </a:xfrm>
          <a:prstGeom prst="straightConnector1">
            <a:avLst/>
          </a:prstGeom>
          <a:noFill/>
          <a:ln w="38100" cap="flat" cmpd="sng">
            <a:solidFill>
              <a:srgbClr val="FF0000"/>
            </a:solidFill>
            <a:prstDash val="solid"/>
            <a:round/>
            <a:headEnd type="none" w="lg" len="lg"/>
            <a:tailEnd type="triangle" w="lg" len="lg"/>
          </a:ln>
        </p:spPr>
      </p:cxnSp>
      <p:sp>
        <p:nvSpPr>
          <p:cNvPr id="233" name="Shape 233"/>
          <p:cNvSpPr/>
          <p:nvPr/>
        </p:nvSpPr>
        <p:spPr>
          <a:xfrm>
            <a:off x="1966550" y="2669438"/>
            <a:ext cx="859200" cy="230100"/>
          </a:xfrm>
          <a:prstGeom prst="rect">
            <a:avLst/>
          </a:prstGeom>
          <a:noFill/>
          <a:ln w="38100" cap="flat" cmpd="sng">
            <a:solidFill>
              <a:srgbClr val="FF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pic>
        <p:nvPicPr>
          <p:cNvPr id="10" name="Shape 112">
            <a:extLst>
              <a:ext uri="{FF2B5EF4-FFF2-40B4-BE49-F238E27FC236}">
                <a16:creationId xmlns:a16="http://schemas.microsoft.com/office/drawing/2014/main" id="{C029BF91-DB62-4702-886C-D6F200AF2916}"/>
              </a:ext>
            </a:extLst>
          </p:cNvPr>
          <p:cNvPicPr preferRelativeResize="0"/>
          <p:nvPr/>
        </p:nvPicPr>
        <p:blipFill rotWithShape="1">
          <a:blip r:embed="rId5">
            <a:alphaModFix/>
          </a:blip>
          <a:srcRect/>
          <a:stretch/>
        </p:blipFill>
        <p:spPr>
          <a:xfrm>
            <a:off x="8356650" y="809550"/>
            <a:ext cx="660300" cy="6603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sp>
        <p:nvSpPr>
          <p:cNvPr id="239" name="Shape 239"/>
          <p:cNvSpPr txBox="1">
            <a:spLocks noGrp="1"/>
          </p:cNvSpPr>
          <p:nvPr>
            <p:ph type="title"/>
          </p:nvPr>
        </p:nvSpPr>
        <p:spPr>
          <a:xfrm>
            <a:off x="457200" y="914400"/>
            <a:ext cx="8229600" cy="914400"/>
          </a:xfrm>
          <a:prstGeom prst="rect">
            <a:avLst/>
          </a:prstGeom>
          <a:noFill/>
          <a:ln>
            <a:noFill/>
          </a:ln>
        </p:spPr>
        <p:txBody>
          <a:bodyPr lIns="91425" tIns="45700" rIns="91425" bIns="45700" anchor="ctr" anchorCtr="0">
            <a:noAutofit/>
          </a:bodyPr>
          <a:lstStyle/>
          <a:p>
            <a:pPr lvl="0" rtl="0">
              <a:spcBef>
                <a:spcPts val="0"/>
              </a:spcBef>
              <a:buClr>
                <a:schemeClr val="accent1"/>
              </a:buClr>
              <a:buSzPct val="25000"/>
              <a:buFont typeface="Arial"/>
              <a:buNone/>
            </a:pPr>
            <a:r>
              <a:rPr lang="en-US" sz="3600" dirty="0">
                <a:solidFill>
                  <a:schemeClr val="accent1"/>
                </a:solidFill>
                <a:latin typeface="PT Sans"/>
                <a:ea typeface="PT Sans"/>
                <a:cs typeface="PT Sans"/>
                <a:sym typeface="PT Sans"/>
              </a:rPr>
              <a:t>Navigation: </a:t>
            </a:r>
            <a:r>
              <a:rPr lang="en-US" sz="3600" i="1" dirty="0">
                <a:solidFill>
                  <a:schemeClr val="accent1"/>
                </a:solidFill>
                <a:latin typeface="PT Sans"/>
                <a:ea typeface="PT Sans"/>
                <a:cs typeface="PT Sans"/>
                <a:sym typeface="PT Sans"/>
              </a:rPr>
              <a:t>Excuse</a:t>
            </a:r>
            <a:r>
              <a:rPr lang="en-US" sz="3600" dirty="0">
                <a:solidFill>
                  <a:schemeClr val="accent1"/>
                </a:solidFill>
                <a:latin typeface="PT Sans"/>
                <a:ea typeface="PT Sans"/>
                <a:cs typeface="PT Sans"/>
                <a:sym typeface="PT Sans"/>
              </a:rPr>
              <a:t> </a:t>
            </a:r>
            <a:r>
              <a:rPr lang="en-US" sz="3600" i="1" dirty="0">
                <a:solidFill>
                  <a:schemeClr val="accent1"/>
                </a:solidFill>
                <a:latin typeface="PT Sans"/>
                <a:ea typeface="PT Sans"/>
                <a:cs typeface="PT Sans"/>
                <a:sym typeface="PT Sans"/>
              </a:rPr>
              <a:t>Period Attendance</a:t>
            </a:r>
            <a:br>
              <a:rPr lang="en-US" sz="3600" b="1" i="0" u="none" strike="noStrike" cap="none" dirty="0">
                <a:solidFill>
                  <a:srgbClr val="F26126"/>
                </a:solidFill>
                <a:latin typeface="Arial"/>
                <a:ea typeface="Arial"/>
                <a:cs typeface="Arial"/>
                <a:sym typeface="Arial"/>
              </a:rPr>
            </a:br>
            <a:endParaRPr lang="en-US" sz="3600" b="1" i="0" u="none" strike="noStrike" cap="none" dirty="0">
              <a:solidFill>
                <a:srgbClr val="F26126"/>
              </a:solidFill>
              <a:latin typeface="Arial"/>
              <a:ea typeface="Arial"/>
              <a:cs typeface="Arial"/>
              <a:sym typeface="Arial"/>
            </a:endParaRPr>
          </a:p>
        </p:txBody>
      </p:sp>
      <p:sp>
        <p:nvSpPr>
          <p:cNvPr id="241" name="Shape 241"/>
          <p:cNvSpPr txBox="1">
            <a:spLocks noGrp="1"/>
          </p:cNvSpPr>
          <p:nvPr>
            <p:ph type="body" idx="1"/>
          </p:nvPr>
        </p:nvSpPr>
        <p:spPr>
          <a:xfrm>
            <a:off x="457200" y="2286000"/>
            <a:ext cx="8229600" cy="3840300"/>
          </a:xfrm>
          <a:prstGeom prst="rect">
            <a:avLst/>
          </a:prstGeom>
        </p:spPr>
        <p:txBody>
          <a:bodyPr lIns="91425" tIns="91425" rIns="91425" bIns="91425" anchor="t" anchorCtr="0">
            <a:noAutofit/>
          </a:bodyPr>
          <a:lstStyle/>
          <a:p>
            <a:pPr lvl="0" rtl="0">
              <a:spcBef>
                <a:spcPts val="0"/>
              </a:spcBef>
              <a:buNone/>
            </a:pPr>
            <a:endParaRPr lang="en-US" dirty="0"/>
          </a:p>
        </p:txBody>
      </p:sp>
      <p:pic>
        <p:nvPicPr>
          <p:cNvPr id="5" name="Shape 306">
            <a:extLst>
              <a:ext uri="{FF2B5EF4-FFF2-40B4-BE49-F238E27FC236}">
                <a16:creationId xmlns:a16="http://schemas.microsoft.com/office/drawing/2014/main" id="{4F42AF5E-7F6B-45B3-B82E-6440524429A6}"/>
              </a:ext>
            </a:extLst>
          </p:cNvPr>
          <p:cNvPicPr preferRelativeResize="0"/>
          <p:nvPr/>
        </p:nvPicPr>
        <p:blipFill rotWithShape="1">
          <a:blip r:embed="rId5">
            <a:alphaModFix/>
          </a:blip>
          <a:srcRect/>
          <a:stretch/>
        </p:blipFill>
        <p:spPr>
          <a:xfrm>
            <a:off x="8357616" y="914400"/>
            <a:ext cx="658368" cy="658368"/>
          </a:xfrm>
          <a:prstGeom prst="rect">
            <a:avLst/>
          </a:prstGeom>
          <a:noFill/>
          <a:ln>
            <a:noFill/>
          </a:ln>
        </p:spPr>
      </p:pic>
      <p:pic>
        <p:nvPicPr>
          <p:cNvPr id="2" name="Picture 1">
            <a:hlinkClick r:id="rId6"/>
            <a:extLst>
              <a:ext uri="{FF2B5EF4-FFF2-40B4-BE49-F238E27FC236}">
                <a16:creationId xmlns:a16="http://schemas.microsoft.com/office/drawing/2014/main" id="{9FFD9307-3575-4DFB-8F9B-BA93849F7846}"/>
              </a:ext>
            </a:extLst>
          </p:cNvPr>
          <p:cNvPicPr>
            <a:picLocks noChangeAspect="1"/>
          </p:cNvPicPr>
          <p:nvPr/>
        </p:nvPicPr>
        <p:blipFill>
          <a:blip r:embed="rId7"/>
          <a:stretch>
            <a:fillRect/>
          </a:stretch>
        </p:blipFill>
        <p:spPr>
          <a:xfrm>
            <a:off x="6292320" y="1371600"/>
            <a:ext cx="657225" cy="390525"/>
          </a:xfrm>
          <a:prstGeom prst="rect">
            <a:avLst/>
          </a:prstGeom>
        </p:spPr>
      </p:pic>
      <p:pic>
        <p:nvPicPr>
          <p:cNvPr id="3" name="Excused Period Attendance (HS)">
            <a:hlinkClick r:id="" action="ppaction://media"/>
            <a:extLst>
              <a:ext uri="{FF2B5EF4-FFF2-40B4-BE49-F238E27FC236}">
                <a16:creationId xmlns:a16="http://schemas.microsoft.com/office/drawing/2014/main" id="{21573045-A20C-430D-BE35-D112AC71E88B}"/>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329184" y="1828801"/>
            <a:ext cx="8543883" cy="4805934"/>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sp>
        <p:nvSpPr>
          <p:cNvPr id="247" name="Shape 247"/>
          <p:cNvSpPr txBox="1">
            <a:spLocks noGrp="1"/>
          </p:cNvSpPr>
          <p:nvPr>
            <p:ph type="title"/>
          </p:nvPr>
        </p:nvSpPr>
        <p:spPr>
          <a:xfrm>
            <a:off x="457200" y="914400"/>
            <a:ext cx="8229600" cy="965200"/>
          </a:xfrm>
          <a:prstGeom prst="rect">
            <a:avLst/>
          </a:prstGeom>
          <a:noFill/>
          <a:ln>
            <a:noFill/>
          </a:ln>
        </p:spPr>
        <p:txBody>
          <a:bodyPr lIns="91425" tIns="45700" rIns="91425" bIns="45700" anchor="ctr" anchorCtr="0">
            <a:noAutofit/>
          </a:bodyPr>
          <a:lstStyle/>
          <a:p>
            <a:pPr marL="0" marR="0" lvl="0" indent="0" algn="l" rtl="0">
              <a:spcBef>
                <a:spcPts val="0"/>
              </a:spcBef>
              <a:buClr>
                <a:srgbClr val="F26126"/>
              </a:buClr>
              <a:buSzPct val="25000"/>
              <a:buFont typeface="Arial"/>
              <a:buNone/>
            </a:pPr>
            <a:r>
              <a:rPr lang="en-US" sz="3600" i="0" u="none" strike="noStrike" cap="none" dirty="0">
                <a:solidFill>
                  <a:srgbClr val="F26126"/>
                </a:solidFill>
                <a:latin typeface="PT Sans"/>
                <a:ea typeface="PT Sans"/>
                <a:cs typeface="PT Sans"/>
                <a:sym typeface="PT Sans"/>
              </a:rPr>
              <a:t>Navigation: </a:t>
            </a:r>
            <a:r>
              <a:rPr lang="en-US" sz="3600" i="1" u="none" strike="noStrike" cap="none" dirty="0">
                <a:solidFill>
                  <a:srgbClr val="F26126"/>
                </a:solidFill>
                <a:latin typeface="PT Sans"/>
                <a:ea typeface="PT Sans"/>
                <a:cs typeface="PT Sans"/>
                <a:sym typeface="PT Sans"/>
              </a:rPr>
              <a:t>Student Groups</a:t>
            </a:r>
            <a:br>
              <a:rPr lang="en-US" sz="3240" b="1" i="0" u="none" strike="noStrike" cap="none" dirty="0">
                <a:solidFill>
                  <a:srgbClr val="F26126"/>
                </a:solidFill>
                <a:latin typeface="Arial"/>
                <a:ea typeface="Arial"/>
                <a:cs typeface="Arial"/>
                <a:sym typeface="Arial"/>
              </a:rPr>
            </a:br>
            <a:endParaRPr lang="en-US" sz="3240" b="1" i="0" u="none" strike="noStrike" cap="none" dirty="0">
              <a:solidFill>
                <a:srgbClr val="F26126"/>
              </a:solidFill>
              <a:latin typeface="Arial"/>
              <a:ea typeface="Arial"/>
              <a:cs typeface="Arial"/>
              <a:sym typeface="Arial"/>
            </a:endParaRPr>
          </a:p>
        </p:txBody>
      </p:sp>
      <p:pic>
        <p:nvPicPr>
          <p:cNvPr id="5" name="Shape 112">
            <a:extLst>
              <a:ext uri="{FF2B5EF4-FFF2-40B4-BE49-F238E27FC236}">
                <a16:creationId xmlns:a16="http://schemas.microsoft.com/office/drawing/2014/main" id="{72CF7D92-7F09-4E45-BB40-43EF5FBB7192}"/>
              </a:ext>
            </a:extLst>
          </p:cNvPr>
          <p:cNvPicPr preferRelativeResize="0"/>
          <p:nvPr/>
        </p:nvPicPr>
        <p:blipFill rotWithShape="1">
          <a:blip r:embed="rId3">
            <a:alphaModFix/>
          </a:blip>
          <a:srcRect/>
          <a:stretch/>
        </p:blipFill>
        <p:spPr>
          <a:xfrm>
            <a:off x="8356650" y="914400"/>
            <a:ext cx="660300" cy="660300"/>
          </a:xfrm>
          <a:prstGeom prst="rect">
            <a:avLst/>
          </a:prstGeom>
          <a:noFill/>
          <a:ln>
            <a:noFill/>
          </a:ln>
        </p:spPr>
      </p:pic>
      <p:pic>
        <p:nvPicPr>
          <p:cNvPr id="2" name="Picture 1">
            <a:extLst>
              <a:ext uri="{FF2B5EF4-FFF2-40B4-BE49-F238E27FC236}">
                <a16:creationId xmlns:a16="http://schemas.microsoft.com/office/drawing/2014/main" id="{A62F1499-3AD8-4357-8CF5-D4017C93523D}"/>
              </a:ext>
            </a:extLst>
          </p:cNvPr>
          <p:cNvPicPr>
            <a:picLocks noChangeAspect="1"/>
          </p:cNvPicPr>
          <p:nvPr/>
        </p:nvPicPr>
        <p:blipFill>
          <a:blip r:embed="rId4"/>
          <a:stretch>
            <a:fillRect/>
          </a:stretch>
        </p:blipFill>
        <p:spPr>
          <a:xfrm>
            <a:off x="258098" y="2223869"/>
            <a:ext cx="8805153" cy="3084732"/>
          </a:xfrm>
          <a:prstGeom prst="rect">
            <a:avLst/>
          </a:prstGeom>
          <a:ln w="3175">
            <a:solidFill>
              <a:schemeClr val="tx1"/>
            </a:solid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sp>
        <p:nvSpPr>
          <p:cNvPr id="255" name="Shape 255"/>
          <p:cNvSpPr txBox="1">
            <a:spLocks noGrp="1"/>
          </p:cNvSpPr>
          <p:nvPr>
            <p:ph type="title"/>
          </p:nvPr>
        </p:nvSpPr>
        <p:spPr>
          <a:xfrm>
            <a:off x="457200" y="914400"/>
            <a:ext cx="8229600" cy="1028700"/>
          </a:xfrm>
          <a:prstGeom prst="rect">
            <a:avLst/>
          </a:prstGeom>
          <a:noFill/>
          <a:ln>
            <a:noFill/>
          </a:ln>
        </p:spPr>
        <p:txBody>
          <a:bodyPr lIns="91425" tIns="45700" rIns="91425" bIns="45700" anchor="ctr" anchorCtr="0">
            <a:noAutofit/>
          </a:bodyPr>
          <a:lstStyle/>
          <a:p>
            <a:pPr marL="0" marR="0" lvl="0" indent="0" algn="l" rtl="0">
              <a:spcBef>
                <a:spcPts val="0"/>
              </a:spcBef>
              <a:buClr>
                <a:srgbClr val="F26126"/>
              </a:buClr>
              <a:buSzPct val="25000"/>
              <a:buFont typeface="Arial"/>
              <a:buNone/>
            </a:pPr>
            <a:r>
              <a:rPr lang="en-US" sz="3600" i="0" u="none" strike="noStrike" cap="none" dirty="0">
                <a:solidFill>
                  <a:srgbClr val="F26126"/>
                </a:solidFill>
                <a:latin typeface="PT Sans"/>
                <a:ea typeface="PT Sans"/>
                <a:cs typeface="PT Sans"/>
                <a:sym typeface="PT Sans"/>
              </a:rPr>
              <a:t>Navigation: </a:t>
            </a:r>
            <a:r>
              <a:rPr lang="en-US" sz="3600" i="1" u="none" strike="noStrike" cap="none" dirty="0">
                <a:solidFill>
                  <a:srgbClr val="F26126"/>
                </a:solidFill>
                <a:latin typeface="PT Sans"/>
                <a:ea typeface="PT Sans"/>
                <a:cs typeface="PT Sans"/>
                <a:sym typeface="PT Sans"/>
              </a:rPr>
              <a:t>Student Groups</a:t>
            </a:r>
            <a:br>
              <a:rPr lang="en-US" sz="3240" b="1" i="0" u="none" strike="noStrike" cap="none" dirty="0">
                <a:solidFill>
                  <a:srgbClr val="F26126"/>
                </a:solidFill>
                <a:latin typeface="Arial"/>
                <a:ea typeface="Arial"/>
                <a:cs typeface="Arial"/>
                <a:sym typeface="Arial"/>
              </a:rPr>
            </a:br>
            <a:endParaRPr lang="en-US" sz="3240" b="1" i="0" u="none" strike="noStrike" cap="none" dirty="0">
              <a:solidFill>
                <a:srgbClr val="F26126"/>
              </a:solidFill>
              <a:latin typeface="Arial"/>
              <a:ea typeface="Arial"/>
              <a:cs typeface="Arial"/>
              <a:sym typeface="Arial"/>
            </a:endParaRPr>
          </a:p>
        </p:txBody>
      </p:sp>
      <p:pic>
        <p:nvPicPr>
          <p:cNvPr id="5" name="Shape 306">
            <a:extLst>
              <a:ext uri="{FF2B5EF4-FFF2-40B4-BE49-F238E27FC236}">
                <a16:creationId xmlns:a16="http://schemas.microsoft.com/office/drawing/2014/main" id="{B38F6706-13E3-4168-A01E-7BE60824679A}"/>
              </a:ext>
            </a:extLst>
          </p:cNvPr>
          <p:cNvPicPr preferRelativeResize="0"/>
          <p:nvPr/>
        </p:nvPicPr>
        <p:blipFill rotWithShape="1">
          <a:blip r:embed="rId3">
            <a:alphaModFix/>
          </a:blip>
          <a:srcRect/>
          <a:stretch/>
        </p:blipFill>
        <p:spPr>
          <a:xfrm>
            <a:off x="8357616" y="914400"/>
            <a:ext cx="658368" cy="658368"/>
          </a:xfrm>
          <a:prstGeom prst="rect">
            <a:avLst/>
          </a:prstGeom>
          <a:noFill/>
          <a:ln>
            <a:noFill/>
          </a:ln>
        </p:spPr>
      </p:pic>
      <p:pic>
        <p:nvPicPr>
          <p:cNvPr id="2" name="Picture 1">
            <a:extLst>
              <a:ext uri="{FF2B5EF4-FFF2-40B4-BE49-F238E27FC236}">
                <a16:creationId xmlns:a16="http://schemas.microsoft.com/office/drawing/2014/main" id="{FECD907C-9600-4858-ABBE-22A86228EC30}"/>
              </a:ext>
            </a:extLst>
          </p:cNvPr>
          <p:cNvPicPr>
            <a:picLocks noChangeAspect="1"/>
          </p:cNvPicPr>
          <p:nvPr/>
        </p:nvPicPr>
        <p:blipFill>
          <a:blip r:embed="rId4"/>
          <a:stretch>
            <a:fillRect/>
          </a:stretch>
        </p:blipFill>
        <p:spPr>
          <a:xfrm>
            <a:off x="190500" y="2122308"/>
            <a:ext cx="8845310" cy="3098800"/>
          </a:xfrm>
          <a:prstGeom prst="rect">
            <a:avLst/>
          </a:prstGeom>
          <a:ln w="3175">
            <a:solidFill>
              <a:schemeClr val="tx1"/>
            </a:solid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62"/>
        <p:cNvGrpSpPr/>
        <p:nvPr/>
      </p:nvGrpSpPr>
      <p:grpSpPr>
        <a:xfrm>
          <a:off x="0" y="0"/>
          <a:ext cx="0" cy="0"/>
          <a:chOff x="0" y="0"/>
          <a:chExt cx="0" cy="0"/>
        </a:xfrm>
      </p:grpSpPr>
      <p:sp>
        <p:nvSpPr>
          <p:cNvPr id="263" name="Shape 263"/>
          <p:cNvSpPr txBox="1">
            <a:spLocks noGrp="1"/>
          </p:cNvSpPr>
          <p:nvPr>
            <p:ph type="title"/>
          </p:nvPr>
        </p:nvSpPr>
        <p:spPr>
          <a:xfrm>
            <a:off x="457200" y="914400"/>
            <a:ext cx="8229600" cy="634750"/>
          </a:xfrm>
          <a:prstGeom prst="rect">
            <a:avLst/>
          </a:prstGeom>
          <a:noFill/>
          <a:ln>
            <a:noFill/>
          </a:ln>
        </p:spPr>
        <p:txBody>
          <a:bodyPr lIns="91425" tIns="45700" rIns="91425" bIns="45700" anchor="ctr" anchorCtr="0">
            <a:noAutofit/>
          </a:bodyPr>
          <a:lstStyle/>
          <a:p>
            <a:pPr marL="0" marR="0" lvl="0" indent="0" algn="l" rtl="0">
              <a:spcBef>
                <a:spcPts val="0"/>
              </a:spcBef>
              <a:buClr>
                <a:srgbClr val="F26126"/>
              </a:buClr>
              <a:buSzPct val="25000"/>
              <a:buFont typeface="Arial"/>
              <a:buNone/>
            </a:pPr>
            <a:r>
              <a:rPr lang="en-US" sz="3600" i="0" u="none" strike="noStrike" cap="none" dirty="0">
                <a:solidFill>
                  <a:srgbClr val="F26126"/>
                </a:solidFill>
                <a:latin typeface="PT Sans"/>
                <a:ea typeface="PT Sans"/>
                <a:cs typeface="PT Sans"/>
                <a:sym typeface="PT Sans"/>
              </a:rPr>
              <a:t>Navigation: </a:t>
            </a:r>
            <a:r>
              <a:rPr lang="en-US" sz="3600" i="1" u="none" strike="noStrike" cap="none" dirty="0">
                <a:solidFill>
                  <a:srgbClr val="F26126"/>
                </a:solidFill>
                <a:latin typeface="PT Sans"/>
                <a:ea typeface="PT Sans"/>
                <a:cs typeface="PT Sans"/>
                <a:sym typeface="PT Sans"/>
              </a:rPr>
              <a:t>Grade Book</a:t>
            </a:r>
          </a:p>
        </p:txBody>
      </p:sp>
      <p:pic>
        <p:nvPicPr>
          <p:cNvPr id="265" name="Shape 265"/>
          <p:cNvPicPr preferRelativeResize="0"/>
          <p:nvPr/>
        </p:nvPicPr>
        <p:blipFill>
          <a:blip r:embed="rId3">
            <a:alphaModFix/>
          </a:blip>
          <a:stretch>
            <a:fillRect/>
          </a:stretch>
        </p:blipFill>
        <p:spPr>
          <a:xfrm>
            <a:off x="6460574" y="0"/>
            <a:ext cx="2683425" cy="699800"/>
          </a:xfrm>
          <a:prstGeom prst="rect">
            <a:avLst/>
          </a:prstGeom>
          <a:noFill/>
          <a:ln>
            <a:noFill/>
          </a:ln>
        </p:spPr>
      </p:pic>
      <p:pic>
        <p:nvPicPr>
          <p:cNvPr id="6" name="Shape 112">
            <a:extLst>
              <a:ext uri="{FF2B5EF4-FFF2-40B4-BE49-F238E27FC236}">
                <a16:creationId xmlns:a16="http://schemas.microsoft.com/office/drawing/2014/main" id="{7B1CEAA9-1DD3-47AF-A09B-3EE72651E427}"/>
              </a:ext>
            </a:extLst>
          </p:cNvPr>
          <p:cNvPicPr preferRelativeResize="0"/>
          <p:nvPr/>
        </p:nvPicPr>
        <p:blipFill rotWithShape="1">
          <a:blip r:embed="rId4">
            <a:alphaModFix/>
          </a:blip>
          <a:srcRect/>
          <a:stretch/>
        </p:blipFill>
        <p:spPr>
          <a:xfrm>
            <a:off x="8331301" y="825600"/>
            <a:ext cx="660300" cy="660300"/>
          </a:xfrm>
          <a:prstGeom prst="rect">
            <a:avLst/>
          </a:prstGeom>
          <a:noFill/>
          <a:ln>
            <a:noFill/>
          </a:ln>
        </p:spPr>
      </p:pic>
      <p:pic>
        <p:nvPicPr>
          <p:cNvPr id="2" name="Picture 1">
            <a:extLst>
              <a:ext uri="{FF2B5EF4-FFF2-40B4-BE49-F238E27FC236}">
                <a16:creationId xmlns:a16="http://schemas.microsoft.com/office/drawing/2014/main" id="{70EB196A-E716-482B-8950-AD3659065764}"/>
              </a:ext>
            </a:extLst>
          </p:cNvPr>
          <p:cNvPicPr>
            <a:picLocks noChangeAspect="1"/>
          </p:cNvPicPr>
          <p:nvPr/>
        </p:nvPicPr>
        <p:blipFill>
          <a:blip r:embed="rId5"/>
          <a:stretch>
            <a:fillRect/>
          </a:stretch>
        </p:blipFill>
        <p:spPr>
          <a:xfrm>
            <a:off x="154246" y="2272000"/>
            <a:ext cx="8837355" cy="3633500"/>
          </a:xfrm>
          <a:prstGeom prst="rect">
            <a:avLst/>
          </a:prstGeom>
          <a:ln w="3175">
            <a:solidFill>
              <a:schemeClr val="accent1"/>
            </a:solid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5"/>
        <p:cNvGrpSpPr/>
        <p:nvPr/>
      </p:nvGrpSpPr>
      <p:grpSpPr>
        <a:xfrm>
          <a:off x="0" y="0"/>
          <a:ext cx="0" cy="0"/>
          <a:chOff x="0" y="0"/>
          <a:chExt cx="0" cy="0"/>
        </a:xfrm>
      </p:grpSpPr>
      <p:sp>
        <p:nvSpPr>
          <p:cNvPr id="76" name="Shape 76"/>
          <p:cNvSpPr txBox="1">
            <a:spLocks noGrp="1"/>
          </p:cNvSpPr>
          <p:nvPr>
            <p:ph type="title"/>
          </p:nvPr>
        </p:nvSpPr>
        <p:spPr>
          <a:xfrm>
            <a:off x="838200" y="699800"/>
            <a:ext cx="8229600" cy="900400"/>
          </a:xfrm>
          <a:prstGeom prst="rect">
            <a:avLst/>
          </a:prstGeom>
          <a:noFill/>
          <a:ln>
            <a:noFill/>
          </a:ln>
        </p:spPr>
        <p:txBody>
          <a:bodyPr lIns="91425" tIns="45700" rIns="91425" bIns="45700" anchor="ctr" anchorCtr="0">
            <a:noAutofit/>
          </a:bodyPr>
          <a:lstStyle/>
          <a:p>
            <a:pPr marL="0" marR="0" lvl="0" indent="0" algn="l" rtl="0">
              <a:spcBef>
                <a:spcPts val="0"/>
              </a:spcBef>
              <a:buClr>
                <a:srgbClr val="F26126"/>
              </a:buClr>
              <a:buSzPct val="25000"/>
              <a:buFont typeface="Arial"/>
              <a:buNone/>
            </a:pPr>
            <a:r>
              <a:rPr lang="en-US" sz="4400" i="0" u="none" strike="noStrike" cap="none" dirty="0">
                <a:solidFill>
                  <a:srgbClr val="F26126"/>
                </a:solidFill>
                <a:latin typeface="PT Sans"/>
                <a:ea typeface="PT Sans"/>
                <a:cs typeface="PT Sans"/>
                <a:sym typeface="PT Sans"/>
              </a:rPr>
              <a:t>Welcome and Introductions</a:t>
            </a:r>
          </a:p>
        </p:txBody>
      </p:sp>
      <p:sp>
        <p:nvSpPr>
          <p:cNvPr id="77" name="Shape 77"/>
          <p:cNvSpPr txBox="1">
            <a:spLocks noGrp="1"/>
          </p:cNvSpPr>
          <p:nvPr>
            <p:ph type="body" idx="1"/>
          </p:nvPr>
        </p:nvSpPr>
        <p:spPr>
          <a:xfrm>
            <a:off x="228600" y="3101534"/>
            <a:ext cx="8229600" cy="3840162"/>
          </a:xfrm>
          <a:prstGeom prst="rect">
            <a:avLst/>
          </a:prstGeom>
          <a:noFill/>
          <a:ln>
            <a:noFill/>
          </a:ln>
        </p:spPr>
        <p:txBody>
          <a:bodyPr lIns="91425" tIns="45700" rIns="91425" bIns="45700" anchor="t" anchorCtr="0">
            <a:noAutofit/>
          </a:bodyPr>
          <a:lstStyle/>
          <a:p>
            <a:pPr marL="342900" marR="0" lvl="0" indent="-342900" algn="l" rtl="0">
              <a:spcBef>
                <a:spcPts val="0"/>
              </a:spcBef>
              <a:spcAft>
                <a:spcPts val="0"/>
              </a:spcAft>
              <a:buClr>
                <a:schemeClr val="dk1"/>
              </a:buClr>
              <a:buSzPct val="100000"/>
              <a:buFont typeface="Arial"/>
              <a:buNone/>
            </a:pPr>
            <a:endParaRPr sz="3200" b="0" i="0" u="none" strike="noStrike" cap="none">
              <a:solidFill>
                <a:schemeClr val="dk1"/>
              </a:solidFill>
              <a:latin typeface="Arial"/>
              <a:ea typeface="Arial"/>
              <a:cs typeface="Arial"/>
              <a:sym typeface="Arial"/>
            </a:endParaRPr>
          </a:p>
          <a:p>
            <a:pPr marL="342900" marR="0" lvl="0" indent="-342900" algn="l" rtl="0">
              <a:spcBef>
                <a:spcPts val="640"/>
              </a:spcBef>
              <a:spcAft>
                <a:spcPts val="0"/>
              </a:spcAft>
              <a:buClr>
                <a:schemeClr val="dk1"/>
              </a:buClr>
              <a:buSzPct val="100000"/>
              <a:buFont typeface="Arial"/>
              <a:buChar char="•"/>
            </a:pPr>
            <a:r>
              <a:rPr lang="en-US" sz="3200" b="0" i="0" u="none" strike="noStrike" cap="none">
                <a:solidFill>
                  <a:schemeClr val="dk1"/>
                </a:solidFill>
                <a:latin typeface="Arial"/>
                <a:ea typeface="Arial"/>
                <a:cs typeface="Arial"/>
                <a:sym typeface="Arial"/>
              </a:rPr>
              <a:t>Welcome</a:t>
            </a:r>
          </a:p>
          <a:p>
            <a:pPr marL="342900" marR="0" lvl="0" indent="-342900" algn="l" rtl="0">
              <a:spcBef>
                <a:spcPts val="640"/>
              </a:spcBef>
              <a:spcAft>
                <a:spcPts val="0"/>
              </a:spcAft>
              <a:buClr>
                <a:schemeClr val="dk1"/>
              </a:buClr>
              <a:buSzPct val="100000"/>
              <a:buFont typeface="Arial"/>
              <a:buChar char="•"/>
            </a:pPr>
            <a:r>
              <a:rPr lang="en-US" sz="3200" b="0" i="0" u="none" strike="noStrike" cap="none">
                <a:solidFill>
                  <a:schemeClr val="dk1"/>
                </a:solidFill>
                <a:latin typeface="Arial"/>
                <a:ea typeface="Arial"/>
                <a:cs typeface="Arial"/>
                <a:sym typeface="Arial"/>
              </a:rPr>
              <a:t>My Name is… </a:t>
            </a:r>
          </a:p>
          <a:p>
            <a:pPr marL="342900" marR="0" lvl="0" indent="-342900" algn="l" rtl="0">
              <a:spcBef>
                <a:spcPts val="640"/>
              </a:spcBef>
              <a:spcAft>
                <a:spcPts val="0"/>
              </a:spcAft>
              <a:buClr>
                <a:schemeClr val="dk1"/>
              </a:buClr>
              <a:buSzPct val="100000"/>
              <a:buFont typeface="Arial"/>
              <a:buChar char="•"/>
            </a:pPr>
            <a:r>
              <a:rPr lang="en-US" sz="3200" b="0" i="0" u="none" strike="noStrike" cap="none">
                <a:solidFill>
                  <a:schemeClr val="dk1"/>
                </a:solidFill>
                <a:latin typeface="Arial"/>
                <a:ea typeface="Arial"/>
                <a:cs typeface="Arial"/>
                <a:sym typeface="Arial"/>
              </a:rPr>
              <a:t>Housekeeping</a:t>
            </a:r>
          </a:p>
          <a:p>
            <a:pPr marL="342900" marR="0" lvl="0" indent="-342900" algn="l" rtl="0">
              <a:spcBef>
                <a:spcPts val="640"/>
              </a:spcBef>
              <a:buClr>
                <a:schemeClr val="dk1"/>
              </a:buClr>
              <a:buSzPct val="100000"/>
              <a:buFont typeface="Arial"/>
              <a:buChar char="•"/>
            </a:pPr>
            <a:r>
              <a:rPr lang="en-US" sz="3200" b="0" i="0" u="none" strike="noStrike" cap="none">
                <a:solidFill>
                  <a:schemeClr val="dk1"/>
                </a:solidFill>
                <a:latin typeface="Arial"/>
                <a:ea typeface="Arial"/>
                <a:cs typeface="Arial"/>
                <a:sym typeface="Arial"/>
              </a:rPr>
              <a:t>Ground rules</a:t>
            </a:r>
          </a:p>
        </p:txBody>
      </p:sp>
      <p:sp>
        <p:nvSpPr>
          <p:cNvPr id="78" name="Shape 78"/>
          <p:cNvSpPr/>
          <p:nvPr/>
        </p:nvSpPr>
        <p:spPr>
          <a:xfrm>
            <a:off x="2247900" y="1600200"/>
            <a:ext cx="4724400" cy="1820283"/>
          </a:xfrm>
          <a:prstGeom prst="doubleWave">
            <a:avLst>
              <a:gd name="adj1" fmla="val 6250"/>
              <a:gd name="adj2" fmla="val 0"/>
            </a:avLst>
          </a:prstGeom>
          <a:noFill/>
          <a:ln w="9525" cap="flat" cmpd="sng">
            <a:solidFill>
              <a:schemeClr val="accent1"/>
            </a:solidFill>
            <a:prstDash val="solid"/>
            <a:round/>
            <a:headEnd type="none" w="med" len="med"/>
            <a:tailEnd type="none" w="med" len="med"/>
          </a:ln>
        </p:spPr>
        <p:txBody>
          <a:bodyPr lIns="91425" tIns="45700" rIns="91425" bIns="45700" anchor="t" anchorCtr="0">
            <a:noAutofit/>
          </a:bodyPr>
          <a:lstStyle/>
          <a:p>
            <a:pPr marL="0" marR="0" lvl="0" indent="0" algn="l" rtl="0">
              <a:spcBef>
                <a:spcPts val="0"/>
              </a:spcBef>
              <a:buNone/>
            </a:pPr>
            <a:endParaRPr sz="1800" b="1" dirty="0">
              <a:solidFill>
                <a:schemeClr val="accent3"/>
              </a:solidFill>
              <a:latin typeface="PT Sans"/>
              <a:ea typeface="PT Sans"/>
              <a:cs typeface="PT Sans"/>
              <a:sym typeface="PT Sans"/>
            </a:endParaRPr>
          </a:p>
          <a:p>
            <a:pPr marL="0" marR="0" lvl="0" indent="0" algn="ctr" rtl="0">
              <a:spcBef>
                <a:spcPts val="0"/>
              </a:spcBef>
              <a:buSzPct val="25000"/>
              <a:buNone/>
            </a:pPr>
            <a:r>
              <a:rPr lang="en-US" sz="1800" b="1" i="1" dirty="0">
                <a:solidFill>
                  <a:schemeClr val="accent3"/>
                </a:solidFill>
                <a:latin typeface="Arial"/>
                <a:ea typeface="Arial"/>
                <a:cs typeface="Arial"/>
                <a:sym typeface="Arial"/>
              </a:rPr>
              <a:t>Infinite Campus is now the School District of Philadelphia’s Student Information System (SIS).</a:t>
            </a:r>
          </a:p>
          <a:p>
            <a:pPr marL="0" marR="0" lvl="0" indent="0" algn="l" rtl="0">
              <a:spcBef>
                <a:spcPts val="0"/>
              </a:spcBef>
              <a:buNone/>
            </a:pPr>
            <a:endParaRPr sz="1800" dirty="0">
              <a:solidFill>
                <a:schemeClr val="dk1"/>
              </a:solidFill>
              <a:latin typeface="PT Sans"/>
              <a:ea typeface="PT Sans"/>
              <a:cs typeface="PT Sans"/>
              <a:sym typeface="PT Sans"/>
            </a:endParaRPr>
          </a:p>
        </p:txBody>
      </p:sp>
      <p:pic>
        <p:nvPicPr>
          <p:cNvPr id="79" name="Shape 79"/>
          <p:cNvPicPr preferRelativeResize="0"/>
          <p:nvPr/>
        </p:nvPicPr>
        <p:blipFill>
          <a:blip r:embed="rId3">
            <a:alphaModFix/>
          </a:blip>
          <a:stretch>
            <a:fillRect/>
          </a:stretch>
        </p:blipFill>
        <p:spPr>
          <a:xfrm>
            <a:off x="6460574" y="0"/>
            <a:ext cx="2683425" cy="6998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71"/>
        <p:cNvGrpSpPr/>
        <p:nvPr/>
      </p:nvGrpSpPr>
      <p:grpSpPr>
        <a:xfrm>
          <a:off x="0" y="0"/>
          <a:ext cx="0" cy="0"/>
          <a:chOff x="0" y="0"/>
          <a:chExt cx="0" cy="0"/>
        </a:xfrm>
      </p:grpSpPr>
      <p:sp>
        <p:nvSpPr>
          <p:cNvPr id="272" name="Shape 272"/>
          <p:cNvSpPr txBox="1">
            <a:spLocks noGrp="1"/>
          </p:cNvSpPr>
          <p:nvPr>
            <p:ph type="title"/>
          </p:nvPr>
        </p:nvSpPr>
        <p:spPr>
          <a:xfrm>
            <a:off x="457200" y="914400"/>
            <a:ext cx="8229600" cy="571500"/>
          </a:xfrm>
          <a:prstGeom prst="rect">
            <a:avLst/>
          </a:prstGeom>
          <a:noFill/>
          <a:ln>
            <a:noFill/>
          </a:ln>
        </p:spPr>
        <p:txBody>
          <a:bodyPr lIns="91425" tIns="45700" rIns="91425" bIns="45700" anchor="ctr" anchorCtr="0">
            <a:noAutofit/>
          </a:bodyPr>
          <a:lstStyle/>
          <a:p>
            <a:pPr marL="0" marR="0" lvl="0" indent="0" algn="l" rtl="0">
              <a:spcBef>
                <a:spcPts val="0"/>
              </a:spcBef>
              <a:buClr>
                <a:srgbClr val="F26126"/>
              </a:buClr>
              <a:buSzPct val="25000"/>
              <a:buFont typeface="Arial"/>
              <a:buNone/>
            </a:pPr>
            <a:r>
              <a:rPr lang="en-US" sz="3600" i="0" u="none" strike="noStrike" cap="none" dirty="0">
                <a:solidFill>
                  <a:srgbClr val="F26126"/>
                </a:solidFill>
                <a:latin typeface="PT Sans"/>
                <a:ea typeface="PT Sans"/>
                <a:cs typeface="PT Sans"/>
                <a:sym typeface="PT Sans"/>
              </a:rPr>
              <a:t>Navigation: </a:t>
            </a:r>
            <a:r>
              <a:rPr lang="en-US" sz="3600" i="1" u="none" strike="noStrike" cap="none" dirty="0">
                <a:solidFill>
                  <a:srgbClr val="F26126"/>
                </a:solidFill>
                <a:latin typeface="PT Sans"/>
                <a:ea typeface="PT Sans"/>
                <a:cs typeface="PT Sans"/>
                <a:sym typeface="PT Sans"/>
              </a:rPr>
              <a:t>Grade Book</a:t>
            </a:r>
          </a:p>
        </p:txBody>
      </p:sp>
      <p:pic>
        <p:nvPicPr>
          <p:cNvPr id="273" name="Shape 273"/>
          <p:cNvPicPr preferRelativeResize="0"/>
          <p:nvPr/>
        </p:nvPicPr>
        <p:blipFill>
          <a:blip r:embed="rId3">
            <a:alphaModFix/>
          </a:blip>
          <a:stretch>
            <a:fillRect/>
          </a:stretch>
        </p:blipFill>
        <p:spPr>
          <a:xfrm>
            <a:off x="6460574" y="0"/>
            <a:ext cx="2683425" cy="699800"/>
          </a:xfrm>
          <a:prstGeom prst="rect">
            <a:avLst/>
          </a:prstGeom>
          <a:noFill/>
          <a:ln>
            <a:noFill/>
          </a:ln>
        </p:spPr>
      </p:pic>
      <p:pic>
        <p:nvPicPr>
          <p:cNvPr id="6" name="Shape 306">
            <a:extLst>
              <a:ext uri="{FF2B5EF4-FFF2-40B4-BE49-F238E27FC236}">
                <a16:creationId xmlns:a16="http://schemas.microsoft.com/office/drawing/2014/main" id="{6B29F7EC-4EF0-4011-B698-835440FE6062}"/>
              </a:ext>
            </a:extLst>
          </p:cNvPr>
          <p:cNvPicPr preferRelativeResize="0"/>
          <p:nvPr/>
        </p:nvPicPr>
        <p:blipFill rotWithShape="1">
          <a:blip r:embed="rId4">
            <a:alphaModFix/>
          </a:blip>
          <a:srcRect/>
          <a:stretch/>
        </p:blipFill>
        <p:spPr>
          <a:xfrm>
            <a:off x="8357616" y="870966"/>
            <a:ext cx="658368" cy="658368"/>
          </a:xfrm>
          <a:prstGeom prst="rect">
            <a:avLst/>
          </a:prstGeom>
          <a:noFill/>
          <a:ln>
            <a:noFill/>
          </a:ln>
        </p:spPr>
      </p:pic>
      <p:pic>
        <p:nvPicPr>
          <p:cNvPr id="2" name="Picture 1">
            <a:extLst>
              <a:ext uri="{FF2B5EF4-FFF2-40B4-BE49-F238E27FC236}">
                <a16:creationId xmlns:a16="http://schemas.microsoft.com/office/drawing/2014/main" id="{2321495E-A81C-4900-A6D7-3F55CD5D6D49}"/>
              </a:ext>
            </a:extLst>
          </p:cNvPr>
          <p:cNvPicPr>
            <a:picLocks noChangeAspect="1"/>
          </p:cNvPicPr>
          <p:nvPr/>
        </p:nvPicPr>
        <p:blipFill>
          <a:blip r:embed="rId5"/>
          <a:stretch>
            <a:fillRect/>
          </a:stretch>
        </p:blipFill>
        <p:spPr>
          <a:xfrm>
            <a:off x="228601" y="2272000"/>
            <a:ext cx="8801100" cy="3618594"/>
          </a:xfrm>
          <a:prstGeom prst="rect">
            <a:avLst/>
          </a:prstGeom>
          <a:ln w="3175">
            <a:solidFill>
              <a:schemeClr val="tx1"/>
            </a:solid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80"/>
        <p:cNvGrpSpPr/>
        <p:nvPr/>
      </p:nvGrpSpPr>
      <p:grpSpPr>
        <a:xfrm>
          <a:off x="0" y="0"/>
          <a:ext cx="0" cy="0"/>
          <a:chOff x="0" y="0"/>
          <a:chExt cx="0" cy="0"/>
        </a:xfrm>
      </p:grpSpPr>
      <p:sp>
        <p:nvSpPr>
          <p:cNvPr id="281" name="Shape 281"/>
          <p:cNvSpPr txBox="1">
            <a:spLocks noGrp="1"/>
          </p:cNvSpPr>
          <p:nvPr>
            <p:ph type="title"/>
          </p:nvPr>
        </p:nvSpPr>
        <p:spPr>
          <a:xfrm>
            <a:off x="457200" y="914400"/>
            <a:ext cx="8229600" cy="570100"/>
          </a:xfrm>
          <a:prstGeom prst="rect">
            <a:avLst/>
          </a:prstGeom>
          <a:noFill/>
          <a:ln>
            <a:noFill/>
          </a:ln>
        </p:spPr>
        <p:txBody>
          <a:bodyPr lIns="91425" tIns="45700" rIns="91425" bIns="45700" anchor="ctr" anchorCtr="0">
            <a:noAutofit/>
          </a:bodyPr>
          <a:lstStyle/>
          <a:p>
            <a:pPr marL="0" marR="0" lvl="0" indent="0" algn="l" rtl="0">
              <a:spcBef>
                <a:spcPts val="0"/>
              </a:spcBef>
              <a:buClr>
                <a:srgbClr val="F26126"/>
              </a:buClr>
              <a:buSzPct val="25000"/>
              <a:buFont typeface="Arial"/>
              <a:buNone/>
            </a:pPr>
            <a:r>
              <a:rPr lang="en-US" sz="3600" i="0" u="none" strike="noStrike" cap="none" dirty="0">
                <a:solidFill>
                  <a:srgbClr val="F26126"/>
                </a:solidFill>
                <a:latin typeface="PT Sans"/>
                <a:ea typeface="PT Sans"/>
                <a:cs typeface="PT Sans"/>
                <a:sym typeface="PT Sans"/>
              </a:rPr>
              <a:t>Navigation: </a:t>
            </a:r>
            <a:r>
              <a:rPr lang="en-US" sz="3600" i="1" u="none" strike="noStrike" cap="none" dirty="0">
                <a:solidFill>
                  <a:srgbClr val="F26126"/>
                </a:solidFill>
                <a:latin typeface="PT Sans"/>
                <a:ea typeface="PT Sans"/>
                <a:cs typeface="PT Sans"/>
                <a:sym typeface="PT Sans"/>
              </a:rPr>
              <a:t>Planner</a:t>
            </a:r>
          </a:p>
        </p:txBody>
      </p:sp>
      <p:pic>
        <p:nvPicPr>
          <p:cNvPr id="282" name="Shape 282"/>
          <p:cNvPicPr preferRelativeResize="0"/>
          <p:nvPr/>
        </p:nvPicPr>
        <p:blipFill>
          <a:blip r:embed="rId3">
            <a:alphaModFix/>
          </a:blip>
          <a:stretch>
            <a:fillRect/>
          </a:stretch>
        </p:blipFill>
        <p:spPr>
          <a:xfrm>
            <a:off x="6460574" y="0"/>
            <a:ext cx="2683425" cy="699800"/>
          </a:xfrm>
          <a:prstGeom prst="rect">
            <a:avLst/>
          </a:prstGeom>
          <a:noFill/>
          <a:ln>
            <a:noFill/>
          </a:ln>
        </p:spPr>
      </p:pic>
      <p:pic>
        <p:nvPicPr>
          <p:cNvPr id="5" name="Shape 112">
            <a:extLst>
              <a:ext uri="{FF2B5EF4-FFF2-40B4-BE49-F238E27FC236}">
                <a16:creationId xmlns:a16="http://schemas.microsoft.com/office/drawing/2014/main" id="{0E1A9871-71EC-41A8-967E-8FF358B87E74}"/>
              </a:ext>
            </a:extLst>
          </p:cNvPr>
          <p:cNvPicPr preferRelativeResize="0"/>
          <p:nvPr/>
        </p:nvPicPr>
        <p:blipFill rotWithShape="1">
          <a:blip r:embed="rId4">
            <a:alphaModFix/>
          </a:blip>
          <a:srcRect/>
          <a:stretch/>
        </p:blipFill>
        <p:spPr>
          <a:xfrm>
            <a:off x="8331299" y="762000"/>
            <a:ext cx="660300" cy="660300"/>
          </a:xfrm>
          <a:prstGeom prst="rect">
            <a:avLst/>
          </a:prstGeom>
          <a:noFill/>
          <a:ln>
            <a:noFill/>
          </a:ln>
        </p:spPr>
      </p:pic>
      <p:pic>
        <p:nvPicPr>
          <p:cNvPr id="2" name="Picture 1">
            <a:extLst>
              <a:ext uri="{FF2B5EF4-FFF2-40B4-BE49-F238E27FC236}">
                <a16:creationId xmlns:a16="http://schemas.microsoft.com/office/drawing/2014/main" id="{4B773942-4E69-45E1-99C0-884B757772DD}"/>
              </a:ext>
            </a:extLst>
          </p:cNvPr>
          <p:cNvPicPr>
            <a:picLocks noChangeAspect="1"/>
          </p:cNvPicPr>
          <p:nvPr/>
        </p:nvPicPr>
        <p:blipFill>
          <a:blip r:embed="rId5"/>
          <a:stretch>
            <a:fillRect/>
          </a:stretch>
        </p:blipFill>
        <p:spPr>
          <a:xfrm>
            <a:off x="228673" y="2438400"/>
            <a:ext cx="8762926" cy="3382867"/>
          </a:xfrm>
          <a:prstGeom prst="rect">
            <a:avLst/>
          </a:prstGeom>
          <a:ln w="3175">
            <a:solidFill>
              <a:schemeClr val="tx1"/>
            </a:solid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sp>
        <p:nvSpPr>
          <p:cNvPr id="289" name="Shape 289"/>
          <p:cNvSpPr txBox="1">
            <a:spLocks noGrp="1"/>
          </p:cNvSpPr>
          <p:nvPr>
            <p:ph type="title"/>
          </p:nvPr>
        </p:nvSpPr>
        <p:spPr>
          <a:xfrm>
            <a:off x="457200" y="914400"/>
            <a:ext cx="5067000" cy="927100"/>
          </a:xfrm>
          <a:prstGeom prst="rect">
            <a:avLst/>
          </a:prstGeom>
          <a:noFill/>
          <a:ln>
            <a:noFill/>
          </a:ln>
        </p:spPr>
        <p:txBody>
          <a:bodyPr lIns="91425" tIns="45700" rIns="91425" bIns="45700" anchor="ctr" anchorCtr="0">
            <a:noAutofit/>
          </a:bodyPr>
          <a:lstStyle/>
          <a:p>
            <a:pPr marL="0" marR="0" lvl="0" indent="0" algn="l" rtl="0">
              <a:spcBef>
                <a:spcPts val="0"/>
              </a:spcBef>
              <a:buClr>
                <a:srgbClr val="F26126"/>
              </a:buClr>
              <a:buSzPct val="25000"/>
              <a:buFont typeface="Arial"/>
              <a:buNone/>
            </a:pPr>
            <a:r>
              <a:rPr lang="en-US" sz="3600" i="0" u="none" strike="noStrike" cap="none" dirty="0">
                <a:solidFill>
                  <a:srgbClr val="F26126"/>
                </a:solidFill>
                <a:latin typeface="PT Sans"/>
                <a:ea typeface="PT Sans"/>
                <a:cs typeface="PT Sans"/>
                <a:sym typeface="PT Sans"/>
              </a:rPr>
              <a:t>Navigation: </a:t>
            </a:r>
            <a:r>
              <a:rPr lang="en-US" sz="3600" i="1" u="none" strike="noStrike" cap="none" dirty="0">
                <a:solidFill>
                  <a:srgbClr val="F26126"/>
                </a:solidFill>
                <a:latin typeface="PT Sans"/>
                <a:ea typeface="PT Sans"/>
                <a:cs typeface="PT Sans"/>
                <a:sym typeface="PT Sans"/>
              </a:rPr>
              <a:t>Reports </a:t>
            </a:r>
            <a:br>
              <a:rPr lang="en-US" sz="3240" b="1" i="0" u="none" strike="noStrike" cap="none" dirty="0">
                <a:solidFill>
                  <a:srgbClr val="F26126"/>
                </a:solidFill>
                <a:latin typeface="Arial"/>
                <a:ea typeface="Arial"/>
                <a:cs typeface="Arial"/>
                <a:sym typeface="Arial"/>
              </a:rPr>
            </a:br>
            <a:endParaRPr lang="en-US" sz="3240" b="1" i="0" u="none" strike="noStrike" cap="none" dirty="0">
              <a:solidFill>
                <a:srgbClr val="F26126"/>
              </a:solidFill>
              <a:latin typeface="Arial"/>
              <a:ea typeface="Arial"/>
              <a:cs typeface="Arial"/>
              <a:sym typeface="Arial"/>
            </a:endParaRPr>
          </a:p>
        </p:txBody>
      </p:sp>
      <p:pic>
        <p:nvPicPr>
          <p:cNvPr id="290" name="Shape 290"/>
          <p:cNvPicPr preferRelativeResize="0"/>
          <p:nvPr/>
        </p:nvPicPr>
        <p:blipFill rotWithShape="1">
          <a:blip r:embed="rId3">
            <a:alphaModFix/>
          </a:blip>
          <a:srcRect/>
          <a:stretch/>
        </p:blipFill>
        <p:spPr>
          <a:xfrm>
            <a:off x="220301" y="1687900"/>
            <a:ext cx="4351284" cy="2651927"/>
          </a:xfrm>
          <a:prstGeom prst="rect">
            <a:avLst/>
          </a:prstGeom>
          <a:solidFill>
            <a:srgbClr val="ECECEC"/>
          </a:solidFill>
          <a:ln w="88900" cap="sq" cmpd="sng">
            <a:solidFill>
              <a:srgbClr val="FFFFFF"/>
            </a:solidFill>
            <a:prstDash val="solid"/>
            <a:miter/>
            <a:headEnd type="none" w="med" len="med"/>
            <a:tailEnd type="none" w="med" len="med"/>
          </a:ln>
          <a:effectLst>
            <a:outerShdw blurRad="54999" dist="18000" dir="5400000" algn="tl" rotWithShape="0">
              <a:srgbClr val="000000">
                <a:alpha val="40000"/>
              </a:srgbClr>
            </a:outerShdw>
          </a:effectLst>
        </p:spPr>
      </p:pic>
      <p:pic>
        <p:nvPicPr>
          <p:cNvPr id="291" name="Shape 291"/>
          <p:cNvPicPr preferRelativeResize="0"/>
          <p:nvPr/>
        </p:nvPicPr>
        <p:blipFill rotWithShape="1">
          <a:blip r:embed="rId4">
            <a:alphaModFix/>
          </a:blip>
          <a:srcRect/>
          <a:stretch/>
        </p:blipFill>
        <p:spPr>
          <a:xfrm>
            <a:off x="1801067" y="2419793"/>
            <a:ext cx="4800600" cy="2693532"/>
          </a:xfrm>
          <a:prstGeom prst="rect">
            <a:avLst/>
          </a:prstGeom>
          <a:solidFill>
            <a:srgbClr val="ECECEC"/>
          </a:solidFill>
          <a:ln w="88900" cap="sq" cmpd="sng">
            <a:solidFill>
              <a:srgbClr val="FFFFFF"/>
            </a:solidFill>
            <a:prstDash val="solid"/>
            <a:miter/>
            <a:headEnd type="none" w="med" len="med"/>
            <a:tailEnd type="none" w="med" len="med"/>
          </a:ln>
          <a:effectLst>
            <a:outerShdw blurRad="54999" dist="18000" dir="5400000" algn="tl" rotWithShape="0">
              <a:srgbClr val="000000">
                <a:alpha val="40000"/>
              </a:srgbClr>
            </a:outerShdw>
          </a:effectLst>
        </p:spPr>
      </p:pic>
      <p:pic>
        <p:nvPicPr>
          <p:cNvPr id="292" name="Shape 292"/>
          <p:cNvPicPr preferRelativeResize="0"/>
          <p:nvPr/>
        </p:nvPicPr>
        <p:blipFill rotWithShape="1">
          <a:blip r:embed="rId5">
            <a:alphaModFix/>
          </a:blip>
          <a:srcRect/>
          <a:stretch/>
        </p:blipFill>
        <p:spPr>
          <a:xfrm>
            <a:off x="3283262" y="3153799"/>
            <a:ext cx="3124199" cy="2962662"/>
          </a:xfrm>
          <a:prstGeom prst="rect">
            <a:avLst/>
          </a:prstGeom>
          <a:solidFill>
            <a:srgbClr val="ECECEC"/>
          </a:solidFill>
          <a:ln w="88900" cap="sq" cmpd="sng">
            <a:solidFill>
              <a:srgbClr val="FFFFFF"/>
            </a:solidFill>
            <a:prstDash val="solid"/>
            <a:miter/>
            <a:headEnd type="none" w="med" len="med"/>
            <a:tailEnd type="none" w="med" len="med"/>
          </a:ln>
          <a:effectLst>
            <a:outerShdw blurRad="54999" dist="18000" dir="5400000" algn="tl" rotWithShape="0">
              <a:srgbClr val="000000">
                <a:alpha val="40000"/>
              </a:srgbClr>
            </a:outerShdw>
          </a:effectLst>
        </p:spPr>
      </p:pic>
      <p:pic>
        <p:nvPicPr>
          <p:cNvPr id="293" name="Shape 293"/>
          <p:cNvPicPr preferRelativeResize="0"/>
          <p:nvPr/>
        </p:nvPicPr>
        <p:blipFill rotWithShape="1">
          <a:blip r:embed="rId6">
            <a:alphaModFix/>
          </a:blip>
          <a:srcRect/>
          <a:stretch/>
        </p:blipFill>
        <p:spPr>
          <a:xfrm>
            <a:off x="4231848" y="4494605"/>
            <a:ext cx="4765869" cy="1962230"/>
          </a:xfrm>
          <a:prstGeom prst="rect">
            <a:avLst/>
          </a:prstGeom>
          <a:solidFill>
            <a:srgbClr val="ECECEC"/>
          </a:solidFill>
          <a:ln w="190500" cap="rnd" cmpd="sng">
            <a:solidFill>
              <a:srgbClr val="FFFFFF"/>
            </a:solidFill>
            <a:prstDash val="solid"/>
            <a:round/>
            <a:headEnd type="none" w="med" len="med"/>
            <a:tailEnd type="none" w="med" len="med"/>
          </a:ln>
          <a:effectLst>
            <a:outerShdw blurRad="50000" algn="tl" rotWithShape="0">
              <a:srgbClr val="000000">
                <a:alpha val="40784"/>
              </a:srgbClr>
            </a:outerShdw>
          </a:effectLst>
        </p:spPr>
      </p:pic>
      <p:pic>
        <p:nvPicPr>
          <p:cNvPr id="295" name="Shape 295"/>
          <p:cNvPicPr preferRelativeResize="0"/>
          <p:nvPr/>
        </p:nvPicPr>
        <p:blipFill>
          <a:blip r:embed="rId7">
            <a:alphaModFix/>
          </a:blip>
          <a:stretch>
            <a:fillRect/>
          </a:stretch>
        </p:blipFill>
        <p:spPr>
          <a:xfrm>
            <a:off x="6460574" y="0"/>
            <a:ext cx="2683425" cy="699800"/>
          </a:xfrm>
          <a:prstGeom prst="rect">
            <a:avLst/>
          </a:prstGeom>
          <a:noFill/>
          <a:ln>
            <a:noFill/>
          </a:ln>
        </p:spPr>
      </p:pic>
      <p:pic>
        <p:nvPicPr>
          <p:cNvPr id="9" name="Shape 112">
            <a:extLst>
              <a:ext uri="{FF2B5EF4-FFF2-40B4-BE49-F238E27FC236}">
                <a16:creationId xmlns:a16="http://schemas.microsoft.com/office/drawing/2014/main" id="{20438F3D-F741-4A2F-996D-A8D50FFD9C14}"/>
              </a:ext>
            </a:extLst>
          </p:cNvPr>
          <p:cNvPicPr preferRelativeResize="0"/>
          <p:nvPr/>
        </p:nvPicPr>
        <p:blipFill rotWithShape="1">
          <a:blip r:embed="rId8">
            <a:alphaModFix/>
          </a:blip>
          <a:srcRect/>
          <a:stretch/>
        </p:blipFill>
        <p:spPr>
          <a:xfrm>
            <a:off x="8305426" y="852646"/>
            <a:ext cx="660300" cy="66030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sp>
        <p:nvSpPr>
          <p:cNvPr id="301" name="Shape 301"/>
          <p:cNvSpPr txBox="1">
            <a:spLocks noGrp="1"/>
          </p:cNvSpPr>
          <p:nvPr>
            <p:ph type="title"/>
          </p:nvPr>
        </p:nvSpPr>
        <p:spPr>
          <a:xfrm>
            <a:off x="457200" y="914400"/>
            <a:ext cx="5067000" cy="939800"/>
          </a:xfrm>
          <a:prstGeom prst="rect">
            <a:avLst/>
          </a:prstGeom>
          <a:noFill/>
          <a:ln>
            <a:noFill/>
          </a:ln>
        </p:spPr>
        <p:txBody>
          <a:bodyPr lIns="91425" tIns="45700" rIns="91425" bIns="45700" anchor="ctr" anchorCtr="0">
            <a:noAutofit/>
          </a:bodyPr>
          <a:lstStyle/>
          <a:p>
            <a:pPr marL="0" marR="0" lvl="0" indent="0" algn="l" rtl="0">
              <a:spcBef>
                <a:spcPts val="0"/>
              </a:spcBef>
              <a:buClr>
                <a:srgbClr val="F26126"/>
              </a:buClr>
              <a:buSzPct val="25000"/>
              <a:buFont typeface="Arial"/>
              <a:buNone/>
            </a:pPr>
            <a:r>
              <a:rPr lang="en-US" sz="3600" i="0" u="none" strike="noStrike" cap="none" dirty="0">
                <a:solidFill>
                  <a:srgbClr val="F26126"/>
                </a:solidFill>
                <a:latin typeface="PT Sans"/>
                <a:ea typeface="PT Sans"/>
                <a:cs typeface="PT Sans"/>
                <a:sym typeface="PT Sans"/>
              </a:rPr>
              <a:t>Navigation: </a:t>
            </a:r>
            <a:r>
              <a:rPr lang="en-US" sz="3600" i="1" u="none" strike="noStrike" cap="none" dirty="0">
                <a:solidFill>
                  <a:srgbClr val="F26126"/>
                </a:solidFill>
                <a:latin typeface="PT Sans"/>
                <a:ea typeface="PT Sans"/>
                <a:cs typeface="PT Sans"/>
                <a:sym typeface="PT Sans"/>
              </a:rPr>
              <a:t>Reports </a:t>
            </a:r>
            <a:br>
              <a:rPr lang="en-US" sz="3240" b="1" i="0" u="none" strike="noStrike" cap="none" dirty="0">
                <a:solidFill>
                  <a:srgbClr val="F26126"/>
                </a:solidFill>
                <a:latin typeface="Arial"/>
                <a:ea typeface="Arial"/>
                <a:cs typeface="Arial"/>
                <a:sym typeface="Arial"/>
              </a:rPr>
            </a:br>
            <a:endParaRPr lang="en-US" sz="3240" b="1" i="0" u="none" strike="noStrike" cap="none" dirty="0">
              <a:solidFill>
                <a:srgbClr val="F26126"/>
              </a:solidFill>
              <a:latin typeface="Arial"/>
              <a:ea typeface="Arial"/>
              <a:cs typeface="Arial"/>
              <a:sym typeface="Arial"/>
            </a:endParaRPr>
          </a:p>
        </p:txBody>
      </p:sp>
      <p:pic>
        <p:nvPicPr>
          <p:cNvPr id="302" name="Shape 302"/>
          <p:cNvPicPr preferRelativeResize="0"/>
          <p:nvPr/>
        </p:nvPicPr>
        <p:blipFill rotWithShape="1">
          <a:blip r:embed="rId3">
            <a:alphaModFix/>
          </a:blip>
          <a:srcRect/>
          <a:stretch/>
        </p:blipFill>
        <p:spPr>
          <a:xfrm>
            <a:off x="220301" y="1687900"/>
            <a:ext cx="4351200" cy="2652000"/>
          </a:xfrm>
          <a:prstGeom prst="rect">
            <a:avLst/>
          </a:prstGeom>
          <a:solidFill>
            <a:srgbClr val="ECECEC"/>
          </a:solidFill>
          <a:ln w="88900" cap="sq" cmpd="sng">
            <a:solidFill>
              <a:srgbClr val="FFFFFF"/>
            </a:solidFill>
            <a:prstDash val="solid"/>
            <a:miter/>
            <a:headEnd type="none" w="med" len="med"/>
            <a:tailEnd type="none" w="med" len="med"/>
          </a:ln>
          <a:effectLst>
            <a:outerShdw blurRad="54999" dist="18000" dir="5400000" algn="tl" rotWithShape="0">
              <a:srgbClr val="000000">
                <a:alpha val="40000"/>
              </a:srgbClr>
            </a:outerShdw>
          </a:effectLst>
        </p:spPr>
      </p:pic>
      <p:pic>
        <p:nvPicPr>
          <p:cNvPr id="303" name="Shape 303"/>
          <p:cNvPicPr preferRelativeResize="0"/>
          <p:nvPr/>
        </p:nvPicPr>
        <p:blipFill rotWithShape="1">
          <a:blip r:embed="rId4">
            <a:alphaModFix/>
          </a:blip>
          <a:srcRect/>
          <a:stretch/>
        </p:blipFill>
        <p:spPr>
          <a:xfrm>
            <a:off x="1801067" y="2419793"/>
            <a:ext cx="4800600" cy="2693400"/>
          </a:xfrm>
          <a:prstGeom prst="rect">
            <a:avLst/>
          </a:prstGeom>
          <a:solidFill>
            <a:srgbClr val="ECECEC"/>
          </a:solidFill>
          <a:ln w="88900" cap="sq" cmpd="sng">
            <a:solidFill>
              <a:srgbClr val="FFFFFF"/>
            </a:solidFill>
            <a:prstDash val="solid"/>
            <a:miter/>
            <a:headEnd type="none" w="med" len="med"/>
            <a:tailEnd type="none" w="med" len="med"/>
          </a:ln>
          <a:effectLst>
            <a:outerShdw blurRad="54999" dist="18000" dir="5400000" algn="tl" rotWithShape="0">
              <a:srgbClr val="000000">
                <a:alpha val="40000"/>
              </a:srgbClr>
            </a:outerShdw>
          </a:effectLst>
        </p:spPr>
      </p:pic>
      <p:pic>
        <p:nvPicPr>
          <p:cNvPr id="304" name="Shape 304"/>
          <p:cNvPicPr preferRelativeResize="0"/>
          <p:nvPr/>
        </p:nvPicPr>
        <p:blipFill rotWithShape="1">
          <a:blip r:embed="rId5">
            <a:alphaModFix/>
          </a:blip>
          <a:srcRect/>
          <a:stretch/>
        </p:blipFill>
        <p:spPr>
          <a:xfrm>
            <a:off x="3283262" y="3153799"/>
            <a:ext cx="3124200" cy="2962800"/>
          </a:xfrm>
          <a:prstGeom prst="rect">
            <a:avLst/>
          </a:prstGeom>
          <a:solidFill>
            <a:srgbClr val="ECECEC"/>
          </a:solidFill>
          <a:ln w="88900" cap="sq" cmpd="sng">
            <a:solidFill>
              <a:srgbClr val="FFFFFF"/>
            </a:solidFill>
            <a:prstDash val="solid"/>
            <a:miter/>
            <a:headEnd type="none" w="med" len="med"/>
            <a:tailEnd type="none" w="med" len="med"/>
          </a:ln>
          <a:effectLst>
            <a:outerShdw blurRad="54999" dist="18000" dir="5400000" algn="tl" rotWithShape="0">
              <a:srgbClr val="000000">
                <a:alpha val="40000"/>
              </a:srgbClr>
            </a:outerShdw>
          </a:effectLst>
        </p:spPr>
      </p:pic>
      <p:pic>
        <p:nvPicPr>
          <p:cNvPr id="305" name="Shape 305"/>
          <p:cNvPicPr preferRelativeResize="0"/>
          <p:nvPr/>
        </p:nvPicPr>
        <p:blipFill rotWithShape="1">
          <a:blip r:embed="rId6">
            <a:alphaModFix/>
          </a:blip>
          <a:srcRect/>
          <a:stretch/>
        </p:blipFill>
        <p:spPr>
          <a:xfrm>
            <a:off x="4231848" y="4494605"/>
            <a:ext cx="4765799" cy="1962300"/>
          </a:xfrm>
          <a:prstGeom prst="rect">
            <a:avLst/>
          </a:prstGeom>
          <a:solidFill>
            <a:srgbClr val="ECECEC"/>
          </a:solidFill>
          <a:ln w="190500" cap="rnd" cmpd="sng">
            <a:solidFill>
              <a:srgbClr val="FFFFFF"/>
            </a:solidFill>
            <a:prstDash val="solid"/>
            <a:round/>
            <a:headEnd type="none" w="med" len="med"/>
            <a:tailEnd type="none" w="med" len="med"/>
          </a:ln>
          <a:effectLst>
            <a:outerShdw blurRad="50000" algn="tl" rotWithShape="0">
              <a:srgbClr val="000000">
                <a:alpha val="40780"/>
              </a:srgbClr>
            </a:outerShdw>
          </a:effectLst>
        </p:spPr>
      </p:pic>
      <p:pic>
        <p:nvPicPr>
          <p:cNvPr id="307" name="Shape 307"/>
          <p:cNvPicPr preferRelativeResize="0"/>
          <p:nvPr/>
        </p:nvPicPr>
        <p:blipFill>
          <a:blip r:embed="rId7">
            <a:alphaModFix/>
          </a:blip>
          <a:stretch>
            <a:fillRect/>
          </a:stretch>
        </p:blipFill>
        <p:spPr>
          <a:xfrm>
            <a:off x="6460574" y="0"/>
            <a:ext cx="2683425" cy="699800"/>
          </a:xfrm>
          <a:prstGeom prst="rect">
            <a:avLst/>
          </a:prstGeom>
          <a:noFill/>
          <a:ln>
            <a:noFill/>
          </a:ln>
        </p:spPr>
      </p:pic>
      <p:pic>
        <p:nvPicPr>
          <p:cNvPr id="9" name="Shape 306">
            <a:extLst>
              <a:ext uri="{FF2B5EF4-FFF2-40B4-BE49-F238E27FC236}">
                <a16:creationId xmlns:a16="http://schemas.microsoft.com/office/drawing/2014/main" id="{6B200C54-251B-46C5-B4BD-7CF4DD74E7F0}"/>
              </a:ext>
            </a:extLst>
          </p:cNvPr>
          <p:cNvPicPr preferRelativeResize="0"/>
          <p:nvPr/>
        </p:nvPicPr>
        <p:blipFill rotWithShape="1">
          <a:blip r:embed="rId8">
            <a:alphaModFix/>
          </a:blip>
          <a:srcRect/>
          <a:stretch/>
        </p:blipFill>
        <p:spPr>
          <a:xfrm>
            <a:off x="8339279" y="901428"/>
            <a:ext cx="658368" cy="658368"/>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20"/>
        <p:cNvGrpSpPr/>
        <p:nvPr/>
      </p:nvGrpSpPr>
      <p:grpSpPr>
        <a:xfrm>
          <a:off x="0" y="0"/>
          <a:ext cx="0" cy="0"/>
          <a:chOff x="0" y="0"/>
          <a:chExt cx="0" cy="0"/>
        </a:xfrm>
      </p:grpSpPr>
      <p:sp>
        <p:nvSpPr>
          <p:cNvPr id="321" name="Shape 321"/>
          <p:cNvSpPr txBox="1">
            <a:spLocks noGrp="1"/>
          </p:cNvSpPr>
          <p:nvPr>
            <p:ph type="title"/>
          </p:nvPr>
        </p:nvSpPr>
        <p:spPr>
          <a:xfrm>
            <a:off x="457200" y="914400"/>
            <a:ext cx="6763500" cy="1143000"/>
          </a:xfrm>
          <a:prstGeom prst="rect">
            <a:avLst/>
          </a:prstGeom>
        </p:spPr>
        <p:txBody>
          <a:bodyPr lIns="91425" tIns="91425" rIns="91425" bIns="91425" anchor="ctr" anchorCtr="0">
            <a:noAutofit/>
          </a:bodyPr>
          <a:lstStyle/>
          <a:p>
            <a:pPr lvl="0">
              <a:spcBef>
                <a:spcPts val="0"/>
              </a:spcBef>
              <a:buNone/>
            </a:pPr>
            <a:r>
              <a:rPr lang="en-US" sz="3600" dirty="0">
                <a:latin typeface="PT Sans"/>
                <a:ea typeface="PT Sans"/>
                <a:cs typeface="PT Sans"/>
                <a:sym typeface="PT Sans"/>
              </a:rPr>
              <a:t>Navigation: </a:t>
            </a:r>
            <a:r>
              <a:rPr lang="en-US" sz="3600" i="1" dirty="0">
                <a:latin typeface="PT Sans"/>
                <a:ea typeface="PT Sans"/>
                <a:cs typeface="PT Sans"/>
                <a:sym typeface="PT Sans"/>
              </a:rPr>
              <a:t>Post Grades</a:t>
            </a:r>
          </a:p>
        </p:txBody>
      </p:sp>
      <p:pic>
        <p:nvPicPr>
          <p:cNvPr id="323" name="Shape 323"/>
          <p:cNvPicPr preferRelativeResize="0"/>
          <p:nvPr/>
        </p:nvPicPr>
        <p:blipFill>
          <a:blip r:embed="rId3">
            <a:alphaModFix/>
          </a:blip>
          <a:stretch>
            <a:fillRect/>
          </a:stretch>
        </p:blipFill>
        <p:spPr>
          <a:xfrm>
            <a:off x="6460574" y="0"/>
            <a:ext cx="2683425" cy="699800"/>
          </a:xfrm>
          <a:prstGeom prst="rect">
            <a:avLst/>
          </a:prstGeom>
          <a:noFill/>
          <a:ln>
            <a:noFill/>
          </a:ln>
        </p:spPr>
      </p:pic>
      <p:pic>
        <p:nvPicPr>
          <p:cNvPr id="324" name="Shape 324"/>
          <p:cNvPicPr preferRelativeResize="0"/>
          <p:nvPr/>
        </p:nvPicPr>
        <p:blipFill>
          <a:blip r:embed="rId4">
            <a:alphaModFix/>
          </a:blip>
          <a:stretch>
            <a:fillRect/>
          </a:stretch>
        </p:blipFill>
        <p:spPr>
          <a:xfrm>
            <a:off x="779750" y="2285998"/>
            <a:ext cx="3840299" cy="3840299"/>
          </a:xfrm>
          <a:prstGeom prst="rect">
            <a:avLst/>
          </a:prstGeom>
          <a:noFill/>
          <a:ln>
            <a:noFill/>
          </a:ln>
        </p:spPr>
      </p:pic>
      <p:pic>
        <p:nvPicPr>
          <p:cNvPr id="325" name="Shape 325"/>
          <p:cNvPicPr preferRelativeResize="0"/>
          <p:nvPr/>
        </p:nvPicPr>
        <p:blipFill>
          <a:blip r:embed="rId5">
            <a:alphaModFix/>
          </a:blip>
          <a:stretch>
            <a:fillRect/>
          </a:stretch>
        </p:blipFill>
        <p:spPr>
          <a:xfrm>
            <a:off x="3034674" y="3640250"/>
            <a:ext cx="5402292" cy="2740675"/>
          </a:xfrm>
          <a:prstGeom prst="rect">
            <a:avLst/>
          </a:prstGeom>
          <a:noFill/>
          <a:ln>
            <a:noFill/>
          </a:ln>
        </p:spPr>
      </p:pic>
      <p:pic>
        <p:nvPicPr>
          <p:cNvPr id="7" name="Shape 112">
            <a:extLst>
              <a:ext uri="{FF2B5EF4-FFF2-40B4-BE49-F238E27FC236}">
                <a16:creationId xmlns:a16="http://schemas.microsoft.com/office/drawing/2014/main" id="{07547CAF-D7B0-42C6-9975-4A0BD179D552}"/>
              </a:ext>
            </a:extLst>
          </p:cNvPr>
          <p:cNvPicPr preferRelativeResize="0"/>
          <p:nvPr/>
        </p:nvPicPr>
        <p:blipFill rotWithShape="1">
          <a:blip r:embed="rId6">
            <a:alphaModFix/>
          </a:blip>
          <a:srcRect/>
          <a:stretch/>
        </p:blipFill>
        <p:spPr>
          <a:xfrm>
            <a:off x="8305426" y="852646"/>
            <a:ext cx="660300" cy="66030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38"/>
        <p:cNvGrpSpPr/>
        <p:nvPr/>
      </p:nvGrpSpPr>
      <p:grpSpPr>
        <a:xfrm>
          <a:off x="0" y="0"/>
          <a:ext cx="0" cy="0"/>
          <a:chOff x="0" y="0"/>
          <a:chExt cx="0" cy="0"/>
        </a:xfrm>
      </p:grpSpPr>
      <p:sp>
        <p:nvSpPr>
          <p:cNvPr id="339" name="Shape 339"/>
          <p:cNvSpPr txBox="1"/>
          <p:nvPr/>
        </p:nvSpPr>
        <p:spPr>
          <a:xfrm>
            <a:off x="483577" y="914400"/>
            <a:ext cx="8229600" cy="609600"/>
          </a:xfrm>
          <a:prstGeom prst="rect">
            <a:avLst/>
          </a:prstGeom>
          <a:noFill/>
          <a:ln>
            <a:noFill/>
          </a:ln>
        </p:spPr>
        <p:txBody>
          <a:bodyPr lIns="91425" tIns="45700" rIns="91425" bIns="45700" anchor="ctr" anchorCtr="0">
            <a:noAutofit/>
          </a:bodyPr>
          <a:lstStyle/>
          <a:p>
            <a:pPr marL="0" marR="0" lvl="0" indent="0" algn="l" rtl="0">
              <a:spcBef>
                <a:spcPts val="0"/>
              </a:spcBef>
              <a:buClr>
                <a:srgbClr val="F26126"/>
              </a:buClr>
              <a:buSzPct val="25000"/>
              <a:buFont typeface="Arial"/>
              <a:buNone/>
            </a:pPr>
            <a:r>
              <a:rPr lang="en-US" sz="3600" b="1" dirty="0">
                <a:solidFill>
                  <a:srgbClr val="F26126"/>
                </a:solidFill>
                <a:latin typeface="PT Sans"/>
                <a:ea typeface="PT Sans"/>
                <a:cs typeface="PT Sans"/>
                <a:sym typeface="PT Sans"/>
              </a:rPr>
              <a:t>Wrap – Up</a:t>
            </a:r>
          </a:p>
        </p:txBody>
      </p:sp>
      <p:pic>
        <p:nvPicPr>
          <p:cNvPr id="340" name="Shape 340"/>
          <p:cNvPicPr preferRelativeResize="0">
            <a:picLocks noGrp="1"/>
          </p:cNvPicPr>
          <p:nvPr>
            <p:ph type="body" idx="1"/>
          </p:nvPr>
        </p:nvPicPr>
        <p:blipFill rotWithShape="1">
          <a:blip r:embed="rId3">
            <a:alphaModFix/>
          </a:blip>
          <a:srcRect/>
          <a:stretch/>
        </p:blipFill>
        <p:spPr>
          <a:xfrm>
            <a:off x="5181600" y="1676400"/>
            <a:ext cx="3314700" cy="4419599"/>
          </a:xfrm>
          <a:prstGeom prst="rect">
            <a:avLst/>
          </a:prstGeom>
          <a:noFill/>
          <a:ln>
            <a:noFill/>
          </a:ln>
        </p:spPr>
      </p:pic>
      <p:sp>
        <p:nvSpPr>
          <p:cNvPr id="341" name="Shape 341"/>
          <p:cNvSpPr txBox="1">
            <a:spLocks noGrp="1"/>
          </p:cNvSpPr>
          <p:nvPr>
            <p:ph type="body" idx="1"/>
          </p:nvPr>
        </p:nvSpPr>
        <p:spPr>
          <a:xfrm>
            <a:off x="407375" y="2209800"/>
            <a:ext cx="8382000" cy="3463200"/>
          </a:xfrm>
          <a:prstGeom prst="rect">
            <a:avLst/>
          </a:prstGeom>
          <a:noFill/>
          <a:ln>
            <a:noFill/>
          </a:ln>
        </p:spPr>
        <p:txBody>
          <a:bodyPr lIns="91425" tIns="45700" rIns="91425" bIns="45700" anchor="t" anchorCtr="0">
            <a:noAutofit/>
          </a:bodyPr>
          <a:lstStyle/>
          <a:p>
            <a:pPr marL="0" marR="0" lvl="0" indent="-187960" algn="l" rtl="0">
              <a:lnSpc>
                <a:spcPct val="80000"/>
              </a:lnSpc>
              <a:spcBef>
                <a:spcPts val="0"/>
              </a:spcBef>
              <a:spcAft>
                <a:spcPts val="0"/>
              </a:spcAft>
              <a:buClr>
                <a:schemeClr val="dk1"/>
              </a:buClr>
              <a:buSzPct val="98666"/>
              <a:buFont typeface="Arial"/>
              <a:buNone/>
            </a:pPr>
            <a:endParaRPr sz="2960" b="0" i="0" u="none" strike="noStrike" cap="none" dirty="0">
              <a:solidFill>
                <a:schemeClr val="dk1"/>
              </a:solidFill>
              <a:latin typeface="Arial"/>
              <a:ea typeface="Arial"/>
              <a:cs typeface="Arial"/>
              <a:sym typeface="Arial"/>
            </a:endParaRPr>
          </a:p>
          <a:p>
            <a:pPr marL="342900" marR="0" lvl="0" indent="-342900" algn="l" rtl="0">
              <a:lnSpc>
                <a:spcPct val="80000"/>
              </a:lnSpc>
              <a:spcBef>
                <a:spcPts val="592"/>
              </a:spcBef>
              <a:spcAft>
                <a:spcPts val="0"/>
              </a:spcAft>
              <a:buClr>
                <a:schemeClr val="dk1"/>
              </a:buClr>
              <a:buSzPct val="98666"/>
              <a:buFont typeface="Arial"/>
              <a:buChar char="•"/>
            </a:pPr>
            <a:r>
              <a:rPr lang="en-US" sz="2960" b="0" i="0" u="none" strike="noStrike" cap="none" dirty="0">
                <a:solidFill>
                  <a:schemeClr val="dk1"/>
                </a:solidFill>
                <a:latin typeface="Arial"/>
                <a:ea typeface="Arial"/>
                <a:cs typeface="Arial"/>
                <a:sym typeface="Arial"/>
              </a:rPr>
              <a:t>Post-Session Survey</a:t>
            </a:r>
          </a:p>
          <a:p>
            <a:pPr marL="342900" marR="0" lvl="0" indent="-342900" algn="l" rtl="0">
              <a:lnSpc>
                <a:spcPct val="80000"/>
              </a:lnSpc>
              <a:spcBef>
                <a:spcPts val="592"/>
              </a:spcBef>
              <a:spcAft>
                <a:spcPts val="0"/>
              </a:spcAft>
              <a:buClr>
                <a:schemeClr val="dk1"/>
              </a:buClr>
              <a:buSzPct val="98666"/>
              <a:buFont typeface="Arial"/>
              <a:buChar char="•"/>
            </a:pPr>
            <a:r>
              <a:rPr lang="en-US" sz="2960" b="0" i="0" u="none" strike="noStrike" cap="none" dirty="0">
                <a:solidFill>
                  <a:schemeClr val="dk1"/>
                </a:solidFill>
                <a:latin typeface="Arial"/>
                <a:ea typeface="Arial"/>
                <a:cs typeface="Arial"/>
                <a:sym typeface="Arial"/>
              </a:rPr>
              <a:t>Questions</a:t>
            </a:r>
          </a:p>
          <a:p>
            <a:pPr marL="342900" marR="0" lvl="0" indent="-342900" algn="l" rtl="0">
              <a:lnSpc>
                <a:spcPct val="80000"/>
              </a:lnSpc>
              <a:spcBef>
                <a:spcPts val="592"/>
              </a:spcBef>
              <a:spcAft>
                <a:spcPts val="0"/>
              </a:spcAft>
              <a:buClr>
                <a:schemeClr val="dk1"/>
              </a:buClr>
              <a:buSzPct val="98666"/>
              <a:buFont typeface="Arial"/>
              <a:buChar char="•"/>
            </a:pPr>
            <a:r>
              <a:rPr lang="en-US" sz="2960" b="0" i="0" u="none" strike="noStrike" cap="none" dirty="0">
                <a:solidFill>
                  <a:schemeClr val="dk1"/>
                </a:solidFill>
                <a:latin typeface="Arial"/>
                <a:ea typeface="Arial"/>
                <a:cs typeface="Arial"/>
                <a:sym typeface="Arial"/>
              </a:rPr>
              <a:t>SIS website for support:</a:t>
            </a:r>
          </a:p>
          <a:p>
            <a:pPr marL="742950" marR="0" lvl="1" indent="-285750" algn="l" rtl="0">
              <a:lnSpc>
                <a:spcPct val="80000"/>
              </a:lnSpc>
              <a:spcBef>
                <a:spcPts val="518"/>
              </a:spcBef>
              <a:buClr>
                <a:schemeClr val="dk1"/>
              </a:buClr>
              <a:buSzPct val="99615"/>
              <a:buFont typeface="Arial"/>
              <a:buChar char="–"/>
            </a:pPr>
            <a:r>
              <a:rPr lang="en-US" sz="2590" b="0" i="0" u="none" strike="noStrike" cap="none" dirty="0">
                <a:solidFill>
                  <a:schemeClr val="dk1"/>
                </a:solidFill>
                <a:latin typeface="Arial"/>
                <a:ea typeface="Arial"/>
                <a:cs typeface="Arial"/>
                <a:sym typeface="Arial"/>
              </a:rPr>
              <a:t>www.sishelp.philasd.org</a:t>
            </a:r>
          </a:p>
        </p:txBody>
      </p:sp>
      <p:pic>
        <p:nvPicPr>
          <p:cNvPr id="342" name="Shape 342"/>
          <p:cNvPicPr preferRelativeResize="0"/>
          <p:nvPr/>
        </p:nvPicPr>
        <p:blipFill>
          <a:blip r:embed="rId4">
            <a:alphaModFix/>
          </a:blip>
          <a:stretch>
            <a:fillRect/>
          </a:stretch>
        </p:blipFill>
        <p:spPr>
          <a:xfrm>
            <a:off x="6460574" y="0"/>
            <a:ext cx="2683425" cy="6998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4"/>
        <p:cNvGrpSpPr/>
        <p:nvPr/>
      </p:nvGrpSpPr>
      <p:grpSpPr>
        <a:xfrm>
          <a:off x="0" y="0"/>
          <a:ext cx="0" cy="0"/>
          <a:chOff x="0" y="0"/>
          <a:chExt cx="0" cy="0"/>
        </a:xfrm>
      </p:grpSpPr>
      <p:sp>
        <p:nvSpPr>
          <p:cNvPr id="85" name="Shape 85"/>
          <p:cNvSpPr txBox="1">
            <a:spLocks noGrp="1"/>
          </p:cNvSpPr>
          <p:nvPr>
            <p:ph type="title"/>
          </p:nvPr>
        </p:nvSpPr>
        <p:spPr>
          <a:xfrm>
            <a:off x="304800" y="699800"/>
            <a:ext cx="8229600" cy="925800"/>
          </a:xfrm>
          <a:prstGeom prst="rect">
            <a:avLst/>
          </a:prstGeom>
          <a:noFill/>
          <a:ln>
            <a:noFill/>
          </a:ln>
        </p:spPr>
        <p:txBody>
          <a:bodyPr lIns="91425" tIns="45700" rIns="91425" bIns="45700" anchor="ctr" anchorCtr="0">
            <a:noAutofit/>
          </a:bodyPr>
          <a:lstStyle/>
          <a:p>
            <a:pPr marL="0" marR="0" lvl="0" indent="0" algn="l" rtl="0">
              <a:spcBef>
                <a:spcPts val="0"/>
              </a:spcBef>
              <a:buClr>
                <a:srgbClr val="F26126"/>
              </a:buClr>
              <a:buSzPct val="25000"/>
              <a:buFont typeface="Arial"/>
              <a:buNone/>
            </a:pPr>
            <a:r>
              <a:rPr lang="en-US" sz="3600" i="0" u="none" strike="noStrike" cap="none" dirty="0">
                <a:solidFill>
                  <a:srgbClr val="F26126"/>
                </a:solidFill>
                <a:latin typeface="PT Sans"/>
                <a:ea typeface="PT Sans"/>
                <a:cs typeface="PT Sans"/>
                <a:sym typeface="PT Sans"/>
              </a:rPr>
              <a:t>Agenda</a:t>
            </a:r>
          </a:p>
        </p:txBody>
      </p:sp>
      <p:pic>
        <p:nvPicPr>
          <p:cNvPr id="86" name="Shape 86"/>
          <p:cNvPicPr preferRelativeResize="0"/>
          <p:nvPr/>
        </p:nvPicPr>
        <p:blipFill>
          <a:blip r:embed="rId3">
            <a:alphaModFix/>
          </a:blip>
          <a:stretch>
            <a:fillRect/>
          </a:stretch>
        </p:blipFill>
        <p:spPr>
          <a:xfrm>
            <a:off x="6460574" y="0"/>
            <a:ext cx="2683425" cy="699800"/>
          </a:xfrm>
          <a:prstGeom prst="rect">
            <a:avLst/>
          </a:prstGeom>
          <a:noFill/>
          <a:ln>
            <a:noFill/>
          </a:ln>
        </p:spPr>
      </p:pic>
      <p:sp>
        <p:nvSpPr>
          <p:cNvPr id="87" name="Shape 87"/>
          <p:cNvSpPr txBox="1"/>
          <p:nvPr/>
        </p:nvSpPr>
        <p:spPr>
          <a:xfrm>
            <a:off x="1257300" y="1838675"/>
            <a:ext cx="6511800" cy="4601400"/>
          </a:xfrm>
          <a:prstGeom prst="rect">
            <a:avLst/>
          </a:prstGeom>
          <a:noFill/>
          <a:ln>
            <a:noFill/>
          </a:ln>
        </p:spPr>
        <p:txBody>
          <a:bodyPr lIns="12700" tIns="12700" rIns="12700" bIns="12700" anchor="t" anchorCtr="0">
            <a:noAutofit/>
          </a:bodyPr>
          <a:lstStyle/>
          <a:p>
            <a:pPr marL="228600" marR="0" lvl="1" indent="-279400" algn="l" rtl="0">
              <a:lnSpc>
                <a:spcPct val="90000"/>
              </a:lnSpc>
              <a:spcBef>
                <a:spcPts val="0"/>
              </a:spcBef>
              <a:spcAft>
                <a:spcPts val="0"/>
              </a:spcAft>
              <a:buClr>
                <a:srgbClr val="000000"/>
              </a:buClr>
              <a:buSzPct val="100000"/>
              <a:buFont typeface="PT Sans"/>
              <a:buChar char="•"/>
            </a:pPr>
            <a:r>
              <a:rPr lang="en-US" sz="2800" b="1" i="0" u="none" strike="noStrike" cap="none" dirty="0">
                <a:solidFill>
                  <a:srgbClr val="000000"/>
                </a:solidFill>
                <a:latin typeface="PT Sans"/>
                <a:ea typeface="PT Sans"/>
                <a:cs typeface="PT Sans"/>
                <a:sym typeface="PT Sans"/>
              </a:rPr>
              <a:t>Navigation</a:t>
            </a:r>
            <a:r>
              <a:rPr lang="en-US" sz="2800" b="0" i="0" u="none" strike="noStrike" cap="none" dirty="0">
                <a:solidFill>
                  <a:srgbClr val="000000"/>
                </a:solidFill>
                <a:latin typeface="PT Sans"/>
                <a:ea typeface="PT Sans"/>
                <a:cs typeface="PT Sans"/>
                <a:sym typeface="PT Sans"/>
              </a:rPr>
              <a:t> </a:t>
            </a:r>
          </a:p>
          <a:p>
            <a:pPr marL="457200" marR="0" lvl="2" indent="-279400" algn="l" rtl="0">
              <a:lnSpc>
                <a:spcPct val="90000"/>
              </a:lnSpc>
              <a:spcBef>
                <a:spcPts val="300"/>
              </a:spcBef>
              <a:spcAft>
                <a:spcPts val="0"/>
              </a:spcAft>
              <a:buClr>
                <a:srgbClr val="000000"/>
              </a:buClr>
              <a:buSzPct val="100000"/>
              <a:buFont typeface="PT Sans"/>
              <a:buChar char="•"/>
            </a:pPr>
            <a:r>
              <a:rPr lang="en-US" sz="2800" b="0" i="1" u="none" strike="noStrike" cap="none" dirty="0">
                <a:solidFill>
                  <a:srgbClr val="000000"/>
                </a:solidFill>
                <a:latin typeface="PT Sans"/>
                <a:ea typeface="PT Sans"/>
                <a:cs typeface="PT Sans"/>
                <a:sym typeface="PT Sans"/>
              </a:rPr>
              <a:t>Campus Instruction</a:t>
            </a:r>
          </a:p>
          <a:p>
            <a:pPr marL="457200" marR="0" lvl="2" indent="-279400" algn="l" rtl="0">
              <a:lnSpc>
                <a:spcPct val="90000"/>
              </a:lnSpc>
              <a:spcBef>
                <a:spcPts val="300"/>
              </a:spcBef>
              <a:spcAft>
                <a:spcPts val="0"/>
              </a:spcAft>
              <a:buClr>
                <a:srgbClr val="000000"/>
              </a:buClr>
              <a:buSzPct val="100000"/>
              <a:buFont typeface="PT Sans"/>
              <a:buChar char="•"/>
            </a:pPr>
            <a:r>
              <a:rPr lang="en-US" sz="2800" i="1" dirty="0">
                <a:solidFill>
                  <a:srgbClr val="000000"/>
                </a:solidFill>
                <a:latin typeface="PT Sans"/>
                <a:ea typeface="PT Sans"/>
                <a:cs typeface="PT Sans"/>
                <a:sym typeface="PT Sans"/>
              </a:rPr>
              <a:t>Campus Tools</a:t>
            </a:r>
          </a:p>
          <a:p>
            <a:pPr marL="228600" marR="0" lvl="1" indent="-279400" algn="l" rtl="0">
              <a:lnSpc>
                <a:spcPct val="90000"/>
              </a:lnSpc>
              <a:spcBef>
                <a:spcPts val="300"/>
              </a:spcBef>
              <a:spcAft>
                <a:spcPts val="0"/>
              </a:spcAft>
              <a:buClr>
                <a:srgbClr val="000000"/>
              </a:buClr>
              <a:buSzPct val="100000"/>
              <a:buFont typeface="PT Sans"/>
              <a:buChar char="•"/>
            </a:pPr>
            <a:r>
              <a:rPr lang="en-US" sz="2800" b="1" dirty="0">
                <a:solidFill>
                  <a:srgbClr val="000000"/>
                </a:solidFill>
                <a:latin typeface="PT Sans"/>
                <a:ea typeface="PT Sans"/>
                <a:cs typeface="PT Sans"/>
                <a:sym typeface="PT Sans"/>
              </a:rPr>
              <a:t>Account Settings</a:t>
            </a:r>
          </a:p>
          <a:p>
            <a:pPr marL="228600" marR="0" lvl="1" indent="-279400" algn="l" rtl="0">
              <a:lnSpc>
                <a:spcPct val="90000"/>
              </a:lnSpc>
              <a:spcBef>
                <a:spcPts val="300"/>
              </a:spcBef>
              <a:spcAft>
                <a:spcPts val="0"/>
              </a:spcAft>
              <a:buClr>
                <a:srgbClr val="000000"/>
              </a:buClr>
              <a:buSzPct val="100000"/>
              <a:buFont typeface="PT Sans"/>
              <a:buChar char="•"/>
            </a:pPr>
            <a:r>
              <a:rPr lang="en-US" sz="2800" b="1" dirty="0">
                <a:solidFill>
                  <a:srgbClr val="000000"/>
                </a:solidFill>
                <a:latin typeface="PT Sans"/>
                <a:ea typeface="PT Sans"/>
                <a:cs typeface="PT Sans"/>
                <a:sym typeface="PT Sans"/>
              </a:rPr>
              <a:t>Roster</a:t>
            </a:r>
          </a:p>
          <a:p>
            <a:pPr marL="228600" marR="0" lvl="1" indent="-279400" algn="l" rtl="0">
              <a:lnSpc>
                <a:spcPct val="90000"/>
              </a:lnSpc>
              <a:spcBef>
                <a:spcPts val="300"/>
              </a:spcBef>
              <a:spcAft>
                <a:spcPts val="0"/>
              </a:spcAft>
              <a:buClr>
                <a:srgbClr val="000000"/>
              </a:buClr>
              <a:buSzPct val="100000"/>
              <a:buFont typeface="PT Sans"/>
              <a:buChar char="•"/>
            </a:pPr>
            <a:r>
              <a:rPr lang="en-US" sz="2800" b="1" i="0" u="none" strike="noStrike" cap="none" dirty="0">
                <a:solidFill>
                  <a:srgbClr val="000000"/>
                </a:solidFill>
                <a:latin typeface="PT Sans"/>
                <a:ea typeface="PT Sans"/>
                <a:cs typeface="PT Sans"/>
                <a:sym typeface="PT Sans"/>
              </a:rPr>
              <a:t>Attendance</a:t>
            </a:r>
          </a:p>
          <a:p>
            <a:pPr marL="228600" marR="0" lvl="1" indent="-279400" algn="l" rtl="0">
              <a:lnSpc>
                <a:spcPct val="90000"/>
              </a:lnSpc>
              <a:spcBef>
                <a:spcPts val="300"/>
              </a:spcBef>
              <a:spcAft>
                <a:spcPts val="0"/>
              </a:spcAft>
              <a:buClr>
                <a:srgbClr val="000000"/>
              </a:buClr>
              <a:buSzPct val="100000"/>
              <a:buFont typeface="PT Sans"/>
              <a:buChar char="•"/>
            </a:pPr>
            <a:r>
              <a:rPr lang="en-US" sz="2800" b="1" dirty="0">
                <a:solidFill>
                  <a:srgbClr val="000000"/>
                </a:solidFill>
                <a:latin typeface="PT Sans"/>
                <a:ea typeface="PT Sans"/>
                <a:cs typeface="PT Sans"/>
                <a:sym typeface="PT Sans"/>
              </a:rPr>
              <a:t>Student Groups</a:t>
            </a:r>
          </a:p>
          <a:p>
            <a:pPr marL="228600" marR="0" lvl="1" indent="-279400" algn="l" rtl="0">
              <a:lnSpc>
                <a:spcPct val="90000"/>
              </a:lnSpc>
              <a:spcBef>
                <a:spcPts val="300"/>
              </a:spcBef>
              <a:spcAft>
                <a:spcPts val="0"/>
              </a:spcAft>
              <a:buClr>
                <a:srgbClr val="000000"/>
              </a:buClr>
              <a:buSzPct val="100000"/>
              <a:buFont typeface="PT Sans"/>
              <a:buChar char="•"/>
            </a:pPr>
            <a:r>
              <a:rPr lang="en-US" sz="2800" b="1" i="0" u="none" strike="noStrike" cap="none" dirty="0">
                <a:solidFill>
                  <a:srgbClr val="000000"/>
                </a:solidFill>
                <a:latin typeface="PT Sans"/>
                <a:ea typeface="PT Sans"/>
                <a:cs typeface="PT Sans"/>
                <a:sym typeface="PT Sans"/>
              </a:rPr>
              <a:t>Grade Book</a:t>
            </a:r>
          </a:p>
          <a:p>
            <a:pPr marL="228600" marR="0" lvl="1" indent="-279400" algn="l" rtl="0">
              <a:lnSpc>
                <a:spcPct val="90000"/>
              </a:lnSpc>
              <a:spcBef>
                <a:spcPts val="300"/>
              </a:spcBef>
              <a:spcAft>
                <a:spcPts val="0"/>
              </a:spcAft>
              <a:buClr>
                <a:srgbClr val="000000"/>
              </a:buClr>
              <a:buSzPct val="100000"/>
              <a:buFont typeface="PT Sans"/>
              <a:buChar char="•"/>
            </a:pPr>
            <a:r>
              <a:rPr lang="en-US" sz="2800" b="1" dirty="0">
                <a:solidFill>
                  <a:srgbClr val="000000"/>
                </a:solidFill>
                <a:latin typeface="PT Sans"/>
                <a:ea typeface="PT Sans"/>
                <a:cs typeface="PT Sans"/>
                <a:sym typeface="PT Sans"/>
              </a:rPr>
              <a:t>Planner</a:t>
            </a:r>
          </a:p>
          <a:p>
            <a:pPr marL="228600" marR="0" lvl="1" indent="-279400" algn="l" rtl="0">
              <a:lnSpc>
                <a:spcPct val="90000"/>
              </a:lnSpc>
              <a:spcBef>
                <a:spcPts val="300"/>
              </a:spcBef>
              <a:spcAft>
                <a:spcPts val="0"/>
              </a:spcAft>
              <a:buClr>
                <a:srgbClr val="000000"/>
              </a:buClr>
              <a:buSzPct val="100000"/>
              <a:buFont typeface="PT Sans"/>
              <a:buChar char="•"/>
            </a:pPr>
            <a:r>
              <a:rPr lang="en-US" sz="2800" b="1" dirty="0">
                <a:solidFill>
                  <a:srgbClr val="000000"/>
                </a:solidFill>
                <a:latin typeface="PT Sans"/>
                <a:ea typeface="PT Sans"/>
                <a:cs typeface="PT Sans"/>
                <a:sym typeface="PT Sans"/>
              </a:rPr>
              <a:t>Reports</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sp>
        <p:nvSpPr>
          <p:cNvPr id="93" name="Shape 93"/>
          <p:cNvSpPr txBox="1">
            <a:spLocks noGrp="1"/>
          </p:cNvSpPr>
          <p:nvPr>
            <p:ph type="title"/>
          </p:nvPr>
        </p:nvSpPr>
        <p:spPr>
          <a:xfrm>
            <a:off x="279399" y="699799"/>
            <a:ext cx="6987875" cy="784125"/>
          </a:xfrm>
          <a:prstGeom prst="rect">
            <a:avLst/>
          </a:prstGeom>
          <a:noFill/>
          <a:ln>
            <a:noFill/>
          </a:ln>
        </p:spPr>
        <p:txBody>
          <a:bodyPr lIns="91425" tIns="45700" rIns="91425" bIns="45700" anchor="ctr" anchorCtr="0">
            <a:noAutofit/>
          </a:bodyPr>
          <a:lstStyle/>
          <a:p>
            <a:pPr marL="0" marR="0" lvl="0" indent="0" algn="l" rtl="0">
              <a:spcBef>
                <a:spcPts val="0"/>
              </a:spcBef>
              <a:buClr>
                <a:srgbClr val="F26126"/>
              </a:buClr>
              <a:buSzPct val="25000"/>
              <a:buFont typeface="Arial"/>
              <a:buNone/>
            </a:pPr>
            <a:r>
              <a:rPr lang="en-US" sz="4400" i="0" u="none" strike="noStrike" cap="none" dirty="0">
                <a:solidFill>
                  <a:srgbClr val="F26126"/>
                </a:solidFill>
                <a:latin typeface="PT Sans"/>
                <a:ea typeface="PT Sans"/>
                <a:cs typeface="PT Sans"/>
                <a:sym typeface="PT Sans"/>
              </a:rPr>
              <a:t>Goals</a:t>
            </a:r>
          </a:p>
        </p:txBody>
      </p:sp>
      <p:sp>
        <p:nvSpPr>
          <p:cNvPr id="94" name="Shape 94"/>
          <p:cNvSpPr txBox="1"/>
          <p:nvPr/>
        </p:nvSpPr>
        <p:spPr>
          <a:xfrm>
            <a:off x="184100" y="1308099"/>
            <a:ext cx="8714700" cy="4800775"/>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2400" b="1" i="1" dirty="0">
                <a:solidFill>
                  <a:schemeClr val="dk1"/>
                </a:solidFill>
                <a:latin typeface="PT Sans"/>
                <a:ea typeface="PT Sans"/>
                <a:cs typeface="PT Sans"/>
                <a:sym typeface="PT Sans"/>
              </a:rPr>
              <a:t>By the end of today’s session, you will receive hands-on practice in:</a:t>
            </a:r>
          </a:p>
          <a:p>
            <a:pPr marL="0" marR="0" lvl="0" indent="0" algn="l" rtl="0">
              <a:spcBef>
                <a:spcPts val="0"/>
              </a:spcBef>
              <a:buNone/>
            </a:pPr>
            <a:endParaRPr dirty="0"/>
          </a:p>
          <a:p>
            <a:pPr marL="1371600" marR="0" lvl="0" indent="0" algn="l" rtl="0">
              <a:spcBef>
                <a:spcPts val="0"/>
              </a:spcBef>
              <a:buClr>
                <a:srgbClr val="76923C"/>
              </a:buClr>
              <a:buSzPct val="100000"/>
              <a:buFont typeface="Noto Sans Symbols"/>
              <a:buChar char="❑"/>
            </a:pPr>
            <a:r>
              <a:rPr lang="en-US" sz="2400" dirty="0">
                <a:solidFill>
                  <a:srgbClr val="76923C"/>
                </a:solidFill>
                <a:latin typeface="PT Sans"/>
                <a:ea typeface="PT Sans"/>
                <a:cs typeface="PT Sans"/>
                <a:sym typeface="PT Sans"/>
              </a:rPr>
              <a:t>Adjust Account Settings  </a:t>
            </a:r>
          </a:p>
          <a:p>
            <a:pPr marL="1371600" marR="0" lvl="0" indent="0" algn="l" rtl="0">
              <a:spcBef>
                <a:spcPts val="0"/>
              </a:spcBef>
              <a:buClr>
                <a:srgbClr val="76923C"/>
              </a:buClr>
              <a:buSzPct val="100000"/>
              <a:buFont typeface="Noto Sans Symbols"/>
              <a:buChar char="❑"/>
            </a:pPr>
            <a:r>
              <a:rPr lang="en-US" sz="2400" dirty="0">
                <a:solidFill>
                  <a:srgbClr val="76923C"/>
                </a:solidFill>
                <a:latin typeface="PT Sans"/>
                <a:ea typeface="PT Sans"/>
                <a:cs typeface="PT Sans"/>
                <a:sym typeface="PT Sans"/>
              </a:rPr>
              <a:t>View Roster and Print Report  </a:t>
            </a:r>
          </a:p>
          <a:p>
            <a:pPr marL="1371600" marR="0" lvl="0" indent="0" algn="l" rtl="0">
              <a:spcBef>
                <a:spcPts val="0"/>
              </a:spcBef>
              <a:buClr>
                <a:srgbClr val="76923C"/>
              </a:buClr>
              <a:buSzPct val="100000"/>
              <a:buFont typeface="Noto Sans Symbols"/>
              <a:buChar char="❑"/>
            </a:pPr>
            <a:r>
              <a:rPr lang="en-US" sz="2400" dirty="0">
                <a:solidFill>
                  <a:srgbClr val="76923C"/>
                </a:solidFill>
                <a:latin typeface="PT Sans"/>
                <a:ea typeface="PT Sans"/>
                <a:cs typeface="PT Sans"/>
                <a:sym typeface="PT Sans"/>
              </a:rPr>
              <a:t>Attendance (View Video) </a:t>
            </a:r>
          </a:p>
          <a:p>
            <a:pPr marL="1371600" marR="0" lvl="0" indent="0" algn="l" rtl="0">
              <a:spcBef>
                <a:spcPts val="0"/>
              </a:spcBef>
              <a:buClr>
                <a:srgbClr val="76923C"/>
              </a:buClr>
              <a:buSzPct val="100000"/>
              <a:buFont typeface="PT Sans"/>
              <a:buChar char="❑"/>
            </a:pPr>
            <a:r>
              <a:rPr lang="en-US" sz="2400" dirty="0">
                <a:solidFill>
                  <a:srgbClr val="76923C"/>
                </a:solidFill>
                <a:latin typeface="PT Sans"/>
                <a:ea typeface="PT Sans"/>
                <a:cs typeface="PT Sans"/>
                <a:sym typeface="PT Sans"/>
              </a:rPr>
              <a:t>Excuse Attendance (View Video)</a:t>
            </a:r>
          </a:p>
          <a:p>
            <a:pPr marL="1371600" marR="0" lvl="0" indent="0" algn="l" rtl="0">
              <a:spcBef>
                <a:spcPts val="0"/>
              </a:spcBef>
              <a:buClr>
                <a:srgbClr val="76923C"/>
              </a:buClr>
              <a:buSzPct val="100000"/>
              <a:buFont typeface="Noto Sans Symbols"/>
              <a:buChar char="❑"/>
            </a:pPr>
            <a:r>
              <a:rPr lang="en-US" sz="2400" dirty="0">
                <a:solidFill>
                  <a:srgbClr val="76923C"/>
                </a:solidFill>
                <a:latin typeface="PT Sans"/>
                <a:ea typeface="PT Sans"/>
                <a:cs typeface="PT Sans"/>
                <a:sym typeface="PT Sans"/>
              </a:rPr>
              <a:t>Create Student Groups  </a:t>
            </a:r>
          </a:p>
          <a:p>
            <a:pPr marL="1371600" marR="0" lvl="0" indent="0" algn="l" rtl="0">
              <a:spcBef>
                <a:spcPts val="0"/>
              </a:spcBef>
              <a:buClr>
                <a:srgbClr val="76923C"/>
              </a:buClr>
              <a:buSzPct val="100000"/>
              <a:buFont typeface="Noto Sans Symbols"/>
              <a:buChar char="❑"/>
            </a:pPr>
            <a:r>
              <a:rPr lang="en-US" sz="2400" dirty="0">
                <a:solidFill>
                  <a:srgbClr val="76923C"/>
                </a:solidFill>
                <a:latin typeface="PT Sans"/>
                <a:ea typeface="PT Sans"/>
                <a:cs typeface="PT Sans"/>
                <a:sym typeface="PT Sans"/>
              </a:rPr>
              <a:t>Use features in Grade Book to: </a:t>
            </a:r>
          </a:p>
          <a:p>
            <a:pPr marL="1828800" marR="0" lvl="1" indent="0" algn="l" rtl="0">
              <a:spcBef>
                <a:spcPts val="0"/>
              </a:spcBef>
              <a:buClr>
                <a:srgbClr val="76923C"/>
              </a:buClr>
              <a:buSzPct val="100000"/>
              <a:buFont typeface="Noto Sans Symbols"/>
              <a:buChar char="❑"/>
            </a:pPr>
            <a:r>
              <a:rPr lang="en-US" sz="2400" dirty="0">
                <a:solidFill>
                  <a:srgbClr val="76923C"/>
                </a:solidFill>
                <a:latin typeface="PT Sans"/>
                <a:ea typeface="PT Sans"/>
                <a:cs typeface="PT Sans"/>
                <a:sym typeface="PT Sans"/>
              </a:rPr>
              <a:t>Update Preferences</a:t>
            </a:r>
          </a:p>
          <a:p>
            <a:pPr marL="1828800" marR="0" lvl="1" indent="0" algn="l" rtl="0">
              <a:spcBef>
                <a:spcPts val="0"/>
              </a:spcBef>
              <a:buClr>
                <a:srgbClr val="76923C"/>
              </a:buClr>
              <a:buSzPct val="100000"/>
              <a:buFont typeface="Noto Sans Symbols"/>
              <a:buChar char="❑"/>
            </a:pPr>
            <a:r>
              <a:rPr lang="en-US" sz="2400" b="0" i="0" u="none" strike="noStrike" cap="none" dirty="0">
                <a:solidFill>
                  <a:srgbClr val="76923C"/>
                </a:solidFill>
                <a:latin typeface="PT Sans"/>
                <a:ea typeface="PT Sans"/>
                <a:cs typeface="PT Sans"/>
                <a:sym typeface="PT Sans"/>
              </a:rPr>
              <a:t>Create a Category </a:t>
            </a:r>
            <a:r>
              <a:rPr lang="en-US" sz="2400" dirty="0">
                <a:solidFill>
                  <a:srgbClr val="76923C"/>
                </a:solidFill>
                <a:latin typeface="PT Sans"/>
                <a:ea typeface="PT Sans"/>
                <a:cs typeface="PT Sans"/>
                <a:sym typeface="PT Sans"/>
              </a:rPr>
              <a:t> </a:t>
            </a:r>
          </a:p>
          <a:p>
            <a:pPr marL="1828800" marR="0" lvl="1" indent="0" algn="l" rtl="0">
              <a:spcBef>
                <a:spcPts val="0"/>
              </a:spcBef>
              <a:buClr>
                <a:srgbClr val="76923C"/>
              </a:buClr>
              <a:buSzPct val="100000"/>
              <a:buFont typeface="Noto Sans Symbols"/>
              <a:buChar char="❑"/>
            </a:pPr>
            <a:r>
              <a:rPr lang="en-US" sz="2400" b="0" i="0" u="none" strike="noStrike" cap="none" dirty="0">
                <a:solidFill>
                  <a:srgbClr val="76923C"/>
                </a:solidFill>
                <a:latin typeface="PT Sans"/>
                <a:ea typeface="PT Sans"/>
                <a:cs typeface="PT Sans"/>
                <a:sym typeface="PT Sans"/>
              </a:rPr>
              <a:t>Create an Assignment </a:t>
            </a:r>
          </a:p>
          <a:p>
            <a:pPr marL="1828800" marR="0" lvl="1" indent="0" algn="l" rtl="0">
              <a:spcBef>
                <a:spcPts val="0"/>
              </a:spcBef>
              <a:buClr>
                <a:srgbClr val="76923C"/>
              </a:buClr>
              <a:buSzPct val="100000"/>
              <a:buFont typeface="Noto Sans Symbols"/>
              <a:buChar char="❑"/>
            </a:pPr>
            <a:r>
              <a:rPr lang="en-US" sz="2400" b="0" i="0" u="none" strike="noStrike" cap="none" dirty="0">
                <a:solidFill>
                  <a:srgbClr val="76923C"/>
                </a:solidFill>
                <a:latin typeface="PT Sans"/>
                <a:ea typeface="PT Sans"/>
                <a:cs typeface="PT Sans"/>
                <a:sym typeface="PT Sans"/>
              </a:rPr>
              <a:t>Grade an Assignment </a:t>
            </a:r>
            <a:r>
              <a:rPr lang="en-US" sz="2400" dirty="0">
                <a:solidFill>
                  <a:srgbClr val="76923C"/>
                </a:solidFill>
                <a:latin typeface="PT Sans"/>
                <a:ea typeface="PT Sans"/>
                <a:cs typeface="PT Sans"/>
                <a:sym typeface="PT Sans"/>
              </a:rPr>
              <a:t> </a:t>
            </a:r>
          </a:p>
          <a:p>
            <a:pPr marL="1371600" marR="0" lvl="0" indent="0" algn="l" rtl="0">
              <a:spcBef>
                <a:spcPts val="0"/>
              </a:spcBef>
              <a:buClr>
                <a:srgbClr val="76923C"/>
              </a:buClr>
              <a:buSzPct val="100000"/>
              <a:buFont typeface="PT Sans"/>
              <a:buChar char="❑"/>
            </a:pPr>
            <a:r>
              <a:rPr lang="en-US" sz="2400" dirty="0">
                <a:solidFill>
                  <a:srgbClr val="76923C"/>
                </a:solidFill>
                <a:latin typeface="PT Sans"/>
                <a:ea typeface="PT Sans"/>
                <a:cs typeface="PT Sans"/>
                <a:sym typeface="PT Sans"/>
              </a:rPr>
              <a:t>Create Section Groups </a:t>
            </a:r>
          </a:p>
          <a:p>
            <a:pPr marL="1371600" marR="0" lvl="0" indent="0" algn="l" rtl="0">
              <a:spcBef>
                <a:spcPts val="0"/>
              </a:spcBef>
              <a:buClr>
                <a:srgbClr val="76923C"/>
              </a:buClr>
              <a:buSzPct val="100000"/>
              <a:buFont typeface="PT Sans"/>
              <a:buChar char="❑"/>
            </a:pPr>
            <a:r>
              <a:rPr lang="en-US" sz="2400" dirty="0">
                <a:solidFill>
                  <a:srgbClr val="76923C"/>
                </a:solidFill>
                <a:latin typeface="PT Sans"/>
                <a:ea typeface="PT Sans"/>
                <a:cs typeface="PT Sans"/>
                <a:sym typeface="PT Sans"/>
              </a:rPr>
              <a:t>Planner</a:t>
            </a:r>
          </a:p>
          <a:p>
            <a:pPr marL="1371600" marR="0" lvl="0" indent="0" algn="l" rtl="0">
              <a:spcBef>
                <a:spcPts val="0"/>
              </a:spcBef>
              <a:buClr>
                <a:srgbClr val="76923C"/>
              </a:buClr>
              <a:buSzPct val="100000"/>
              <a:buFont typeface="PT Sans"/>
              <a:buChar char="❑"/>
            </a:pPr>
            <a:r>
              <a:rPr lang="en-US" sz="2400" dirty="0">
                <a:solidFill>
                  <a:srgbClr val="76923C"/>
                </a:solidFill>
                <a:latin typeface="PT Sans"/>
                <a:ea typeface="PT Sans"/>
                <a:cs typeface="PT Sans"/>
                <a:sym typeface="PT Sans"/>
              </a:rPr>
              <a:t>Print Reports</a:t>
            </a:r>
          </a:p>
          <a:p>
            <a:pPr marR="0" lvl="0" algn="l" rtl="0">
              <a:spcBef>
                <a:spcPts val="0"/>
              </a:spcBef>
              <a:buNone/>
            </a:pPr>
            <a:r>
              <a:rPr lang="en-US" sz="2400" dirty="0">
                <a:solidFill>
                  <a:srgbClr val="5F497A"/>
                </a:solidFill>
                <a:latin typeface="PT Sans"/>
                <a:ea typeface="PT Sans"/>
                <a:cs typeface="PT Sans"/>
                <a:sym typeface="PT Sans"/>
              </a:rPr>
              <a:t> </a:t>
            </a:r>
          </a:p>
        </p:txBody>
      </p:sp>
      <p:pic>
        <p:nvPicPr>
          <p:cNvPr id="95" name="Shape 95"/>
          <p:cNvPicPr preferRelativeResize="0"/>
          <p:nvPr/>
        </p:nvPicPr>
        <p:blipFill>
          <a:blip r:embed="rId3">
            <a:alphaModFix/>
          </a:blip>
          <a:stretch>
            <a:fillRect/>
          </a:stretch>
        </p:blipFill>
        <p:spPr>
          <a:xfrm>
            <a:off x="6460574" y="0"/>
            <a:ext cx="2683425" cy="6998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1" name="Shape 101"/>
          <p:cNvSpPr txBox="1">
            <a:spLocks noGrp="1"/>
          </p:cNvSpPr>
          <p:nvPr>
            <p:ph type="title"/>
          </p:nvPr>
        </p:nvSpPr>
        <p:spPr>
          <a:xfrm>
            <a:off x="457200" y="699800"/>
            <a:ext cx="8229600" cy="900400"/>
          </a:xfrm>
          <a:prstGeom prst="rect">
            <a:avLst/>
          </a:prstGeom>
          <a:noFill/>
          <a:ln>
            <a:noFill/>
          </a:ln>
        </p:spPr>
        <p:txBody>
          <a:bodyPr lIns="91425" tIns="45700" rIns="91425" bIns="45700" anchor="ctr" anchorCtr="0">
            <a:noAutofit/>
          </a:bodyPr>
          <a:lstStyle/>
          <a:p>
            <a:pPr marL="0" marR="0" lvl="0" indent="0" algn="l" rtl="0">
              <a:spcBef>
                <a:spcPts val="0"/>
              </a:spcBef>
              <a:buClr>
                <a:srgbClr val="F26126"/>
              </a:buClr>
              <a:buSzPct val="25000"/>
              <a:buFont typeface="PT Sans"/>
              <a:buNone/>
            </a:pPr>
            <a:r>
              <a:rPr lang="en-US" sz="3600" dirty="0">
                <a:latin typeface="PT Sans" panose="020B0604020202020204" charset="0"/>
                <a:ea typeface="PT Sans"/>
                <a:cs typeface="PT Sans"/>
                <a:sym typeface="PT Sans"/>
              </a:rPr>
              <a:t>Log In</a:t>
            </a:r>
            <a:r>
              <a:rPr lang="en-US" sz="3600" b="1" i="0" u="none" strike="noStrike" cap="none" dirty="0">
                <a:solidFill>
                  <a:srgbClr val="F26126"/>
                </a:solidFill>
                <a:latin typeface="PT Sans" panose="020B0604020202020204" charset="0"/>
                <a:ea typeface="PT Sans"/>
                <a:cs typeface="PT Sans"/>
                <a:sym typeface="PT Sans"/>
              </a:rPr>
              <a:t> to Infinite Campus</a:t>
            </a:r>
          </a:p>
        </p:txBody>
      </p:sp>
      <p:sp>
        <p:nvSpPr>
          <p:cNvPr id="102" name="Shape 102"/>
          <p:cNvSpPr/>
          <p:nvPr/>
        </p:nvSpPr>
        <p:spPr>
          <a:xfrm>
            <a:off x="458724" y="5572335"/>
            <a:ext cx="8458200" cy="6462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Clr>
                <a:schemeClr val="dk1"/>
              </a:buClr>
              <a:buSzPct val="25000"/>
              <a:buFont typeface="Arial"/>
              <a:buNone/>
            </a:pPr>
            <a:r>
              <a:rPr lang="en-US" sz="1800" dirty="0">
                <a:solidFill>
                  <a:schemeClr val="dk1"/>
                </a:solidFill>
                <a:latin typeface="Arial"/>
                <a:ea typeface="Arial"/>
                <a:cs typeface="Arial"/>
                <a:sym typeface="Arial"/>
              </a:rPr>
              <a:t>Log into the District’s Employee Portal </a:t>
            </a:r>
            <a:r>
              <a:rPr lang="en-US" sz="1800" dirty="0">
                <a:solidFill>
                  <a:srgbClr val="1F497D"/>
                </a:solidFill>
                <a:latin typeface="Arial"/>
                <a:ea typeface="Arial"/>
                <a:cs typeface="Arial"/>
                <a:sym typeface="Arial"/>
              </a:rPr>
              <a:t>(</a:t>
            </a:r>
            <a:r>
              <a:rPr lang="en-US" sz="1800" u="sng" dirty="0">
                <a:solidFill>
                  <a:schemeClr val="hlink"/>
                </a:solidFill>
                <a:latin typeface="Arial"/>
                <a:ea typeface="Arial"/>
                <a:cs typeface="Arial"/>
                <a:sym typeface="Arial"/>
                <a:hlinkClick r:id="rId3"/>
              </a:rPr>
              <a:t>www.philasd.org/login</a:t>
            </a:r>
            <a:r>
              <a:rPr lang="en-US" sz="1800" dirty="0">
                <a:solidFill>
                  <a:srgbClr val="1F497D"/>
                </a:solidFill>
                <a:latin typeface="Arial"/>
                <a:ea typeface="Arial"/>
                <a:cs typeface="Arial"/>
                <a:sym typeface="Arial"/>
              </a:rPr>
              <a:t>) </a:t>
            </a:r>
            <a:r>
              <a:rPr lang="en-US" sz="1800" dirty="0">
                <a:solidFill>
                  <a:schemeClr val="dk1"/>
                </a:solidFill>
                <a:latin typeface="Arial"/>
                <a:ea typeface="Arial"/>
                <a:cs typeface="Arial"/>
                <a:sym typeface="Arial"/>
              </a:rPr>
              <a:t>using your District </a:t>
            </a:r>
            <a:r>
              <a:rPr lang="en-US" sz="1800" dirty="0">
                <a:solidFill>
                  <a:schemeClr val="dk1"/>
                </a:solidFill>
              </a:rPr>
              <a:t>Username</a:t>
            </a:r>
            <a:r>
              <a:rPr lang="en-US" sz="1800" dirty="0">
                <a:solidFill>
                  <a:schemeClr val="dk1"/>
                </a:solidFill>
                <a:latin typeface="Arial"/>
                <a:ea typeface="Arial"/>
                <a:cs typeface="Arial"/>
                <a:sym typeface="Arial"/>
              </a:rPr>
              <a:t> and Password. </a:t>
            </a:r>
            <a:endParaRPr lang="en-US" sz="1800" b="1" dirty="0">
              <a:solidFill>
                <a:schemeClr val="dk1"/>
              </a:solidFill>
            </a:endParaRPr>
          </a:p>
        </p:txBody>
      </p:sp>
      <p:pic>
        <p:nvPicPr>
          <p:cNvPr id="103" name="Shape 103"/>
          <p:cNvPicPr preferRelativeResize="0"/>
          <p:nvPr/>
        </p:nvPicPr>
        <p:blipFill rotWithShape="1">
          <a:blip r:embed="rId4">
            <a:alphaModFix/>
          </a:blip>
          <a:srcRect/>
          <a:stretch/>
        </p:blipFill>
        <p:spPr>
          <a:xfrm>
            <a:off x="476693" y="1991883"/>
            <a:ext cx="5314500" cy="3438600"/>
          </a:xfrm>
          <a:prstGeom prst="rect">
            <a:avLst/>
          </a:prstGeom>
          <a:noFill/>
          <a:ln w="3175">
            <a:solidFill>
              <a:schemeClr val="tx1"/>
            </a:solidFill>
          </a:ln>
        </p:spPr>
      </p:pic>
      <p:pic>
        <p:nvPicPr>
          <p:cNvPr id="104" name="Shape 104"/>
          <p:cNvPicPr preferRelativeResize="0"/>
          <p:nvPr/>
        </p:nvPicPr>
        <p:blipFill rotWithShape="1">
          <a:blip r:embed="rId5">
            <a:alphaModFix/>
          </a:blip>
          <a:srcRect/>
          <a:stretch/>
        </p:blipFill>
        <p:spPr>
          <a:xfrm>
            <a:off x="5937300" y="2747889"/>
            <a:ext cx="2749500" cy="2235300"/>
          </a:xfrm>
          <a:prstGeom prst="rect">
            <a:avLst/>
          </a:prstGeom>
          <a:noFill/>
          <a:ln w="3175">
            <a:solidFill>
              <a:schemeClr val="tx1"/>
            </a:solidFill>
          </a:ln>
        </p:spPr>
      </p:pic>
      <p:pic>
        <p:nvPicPr>
          <p:cNvPr id="105" name="Shape 105"/>
          <p:cNvPicPr preferRelativeResize="0"/>
          <p:nvPr/>
        </p:nvPicPr>
        <p:blipFill>
          <a:blip r:embed="rId6">
            <a:alphaModFix/>
          </a:blip>
          <a:stretch>
            <a:fillRect/>
          </a:stretch>
        </p:blipFill>
        <p:spPr>
          <a:xfrm>
            <a:off x="6460574" y="0"/>
            <a:ext cx="2683425" cy="6998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pic>
        <p:nvPicPr>
          <p:cNvPr id="2" name="Picture 1">
            <a:extLst>
              <a:ext uri="{FF2B5EF4-FFF2-40B4-BE49-F238E27FC236}">
                <a16:creationId xmlns:a16="http://schemas.microsoft.com/office/drawing/2014/main" id="{FCDBD83F-0C2F-4295-9E35-681EE226D573}"/>
              </a:ext>
            </a:extLst>
          </p:cNvPr>
          <p:cNvPicPr>
            <a:picLocks noChangeAspect="1"/>
          </p:cNvPicPr>
          <p:nvPr/>
        </p:nvPicPr>
        <p:blipFill>
          <a:blip r:embed="rId3"/>
          <a:stretch>
            <a:fillRect/>
          </a:stretch>
        </p:blipFill>
        <p:spPr>
          <a:xfrm>
            <a:off x="203999" y="2471190"/>
            <a:ext cx="8712201" cy="3150945"/>
          </a:xfrm>
          <a:prstGeom prst="rect">
            <a:avLst/>
          </a:prstGeom>
          <a:ln w="3175">
            <a:solidFill>
              <a:schemeClr val="tx1"/>
            </a:solidFill>
          </a:ln>
        </p:spPr>
      </p:pic>
      <p:sp>
        <p:nvSpPr>
          <p:cNvPr id="111" name="Shape 111"/>
          <p:cNvSpPr txBox="1">
            <a:spLocks noGrp="1"/>
          </p:cNvSpPr>
          <p:nvPr>
            <p:ph type="title"/>
          </p:nvPr>
        </p:nvSpPr>
        <p:spPr>
          <a:xfrm>
            <a:off x="215901" y="660400"/>
            <a:ext cx="8496300" cy="970574"/>
          </a:xfrm>
          <a:prstGeom prst="rect">
            <a:avLst/>
          </a:prstGeom>
          <a:noFill/>
          <a:ln>
            <a:noFill/>
          </a:ln>
        </p:spPr>
        <p:txBody>
          <a:bodyPr lIns="91425" tIns="45700" rIns="91425" bIns="45700" anchor="ctr" anchorCtr="0">
            <a:noAutofit/>
          </a:bodyPr>
          <a:lstStyle/>
          <a:p>
            <a:pPr marL="0" marR="0" lvl="0" indent="0" algn="l" rtl="0">
              <a:spcBef>
                <a:spcPts val="0"/>
              </a:spcBef>
              <a:buClr>
                <a:srgbClr val="F26126"/>
              </a:buClr>
              <a:buSzPct val="25000"/>
              <a:buFont typeface="Courier New"/>
              <a:buNone/>
            </a:pPr>
            <a:r>
              <a:rPr lang="en-US" sz="3500" i="0" u="none" strike="noStrike" cap="none" dirty="0">
                <a:solidFill>
                  <a:srgbClr val="F26126"/>
                </a:solidFill>
                <a:latin typeface="PT Sans" panose="020B0604020202020204" charset="0"/>
                <a:ea typeface="PT Sans"/>
                <a:cs typeface="PT Sans"/>
                <a:sym typeface="PT Sans"/>
              </a:rPr>
              <a:t>Infinite </a:t>
            </a:r>
            <a:r>
              <a:rPr lang="en-US" sz="3500" dirty="0">
                <a:latin typeface="PT Sans" panose="020B0604020202020204" charset="0"/>
                <a:ea typeface="PT Sans"/>
                <a:cs typeface="PT Sans"/>
                <a:sym typeface="PT Sans"/>
              </a:rPr>
              <a:t>Campus – Campus Instruction</a:t>
            </a:r>
          </a:p>
        </p:txBody>
      </p:sp>
      <p:pic>
        <p:nvPicPr>
          <p:cNvPr id="112" name="Shape 112"/>
          <p:cNvPicPr preferRelativeResize="0"/>
          <p:nvPr/>
        </p:nvPicPr>
        <p:blipFill rotWithShape="1">
          <a:blip r:embed="rId4">
            <a:alphaModFix/>
          </a:blip>
          <a:srcRect/>
          <a:stretch/>
        </p:blipFill>
        <p:spPr>
          <a:xfrm>
            <a:off x="8382051" y="865380"/>
            <a:ext cx="660300" cy="660300"/>
          </a:xfrm>
          <a:prstGeom prst="rect">
            <a:avLst/>
          </a:prstGeom>
          <a:noFill/>
          <a:ln>
            <a:noFill/>
          </a:ln>
        </p:spPr>
      </p:pic>
      <p:sp>
        <p:nvSpPr>
          <p:cNvPr id="113" name="Shape 113"/>
          <p:cNvSpPr/>
          <p:nvPr/>
        </p:nvSpPr>
        <p:spPr>
          <a:xfrm>
            <a:off x="215901" y="3169935"/>
            <a:ext cx="1740324" cy="2452200"/>
          </a:xfrm>
          <a:prstGeom prst="rect">
            <a:avLst/>
          </a:prstGeom>
          <a:solidFill>
            <a:srgbClr val="F4CCCC">
              <a:alpha val="52880"/>
            </a:srgbClr>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cxnSp>
        <p:nvCxnSpPr>
          <p:cNvPr id="114" name="Shape 114"/>
          <p:cNvCxnSpPr/>
          <p:nvPr/>
        </p:nvCxnSpPr>
        <p:spPr>
          <a:xfrm rot="10800000">
            <a:off x="954500" y="5713975"/>
            <a:ext cx="954000" cy="374100"/>
          </a:xfrm>
          <a:prstGeom prst="straightConnector1">
            <a:avLst/>
          </a:prstGeom>
          <a:noFill/>
          <a:ln w="9525" cap="flat" cmpd="sng">
            <a:solidFill>
              <a:schemeClr val="dk2"/>
            </a:solidFill>
            <a:prstDash val="solid"/>
            <a:round/>
            <a:headEnd type="none" w="lg" len="lg"/>
            <a:tailEnd type="triangle" w="lg" len="lg"/>
          </a:ln>
        </p:spPr>
      </p:cxnSp>
      <p:sp>
        <p:nvSpPr>
          <p:cNvPr id="115" name="Shape 115"/>
          <p:cNvSpPr/>
          <p:nvPr/>
        </p:nvSpPr>
        <p:spPr>
          <a:xfrm>
            <a:off x="1908500" y="5908800"/>
            <a:ext cx="660300" cy="411900"/>
          </a:xfrm>
          <a:prstGeom prst="rect">
            <a:avLst/>
          </a:prstGeom>
          <a:solidFill>
            <a:srgbClr val="F4CCCC">
              <a:alpha val="52880"/>
            </a:srgbClr>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rtl="0">
              <a:spcBef>
                <a:spcPts val="0"/>
              </a:spcBef>
              <a:buNone/>
            </a:pPr>
            <a:r>
              <a:rPr lang="en-US"/>
              <a:t>Tools</a:t>
            </a:r>
          </a:p>
        </p:txBody>
      </p:sp>
      <p:sp>
        <p:nvSpPr>
          <p:cNvPr id="116" name="Shape 116"/>
          <p:cNvSpPr/>
          <p:nvPr/>
        </p:nvSpPr>
        <p:spPr>
          <a:xfrm>
            <a:off x="1956225" y="2848375"/>
            <a:ext cx="6971877" cy="2748943"/>
          </a:xfrm>
          <a:prstGeom prst="rect">
            <a:avLst/>
          </a:prstGeom>
          <a:solidFill>
            <a:srgbClr val="C9DAF8">
              <a:alpha val="30570"/>
            </a:srgbClr>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rtl="0">
              <a:spcBef>
                <a:spcPts val="0"/>
              </a:spcBef>
              <a:buNone/>
            </a:pPr>
            <a:endParaRPr/>
          </a:p>
        </p:txBody>
      </p:sp>
      <p:cxnSp>
        <p:nvCxnSpPr>
          <p:cNvPr id="117" name="Shape 117"/>
          <p:cNvCxnSpPr/>
          <p:nvPr/>
        </p:nvCxnSpPr>
        <p:spPr>
          <a:xfrm rot="10800000">
            <a:off x="4521800" y="5740650"/>
            <a:ext cx="954000" cy="374100"/>
          </a:xfrm>
          <a:prstGeom prst="straightConnector1">
            <a:avLst/>
          </a:prstGeom>
          <a:noFill/>
          <a:ln w="9525" cap="flat" cmpd="sng">
            <a:solidFill>
              <a:schemeClr val="dk2"/>
            </a:solidFill>
            <a:prstDash val="solid"/>
            <a:round/>
            <a:headEnd type="none" w="lg" len="lg"/>
            <a:tailEnd type="triangle" w="lg" len="lg"/>
          </a:ln>
        </p:spPr>
      </p:cxnSp>
      <p:sp>
        <p:nvSpPr>
          <p:cNvPr id="118" name="Shape 118"/>
          <p:cNvSpPr/>
          <p:nvPr/>
        </p:nvSpPr>
        <p:spPr>
          <a:xfrm>
            <a:off x="5477025" y="5870850"/>
            <a:ext cx="1096500" cy="487800"/>
          </a:xfrm>
          <a:prstGeom prst="rect">
            <a:avLst/>
          </a:prstGeom>
          <a:solidFill>
            <a:srgbClr val="C9DAF8">
              <a:alpha val="30570"/>
            </a:srgbClr>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rtl="0">
              <a:spcBef>
                <a:spcPts val="0"/>
              </a:spcBef>
              <a:buNone/>
            </a:pPr>
            <a:r>
              <a:rPr lang="en-US"/>
              <a:t>Work Area</a:t>
            </a:r>
          </a:p>
        </p:txBody>
      </p:sp>
      <p:cxnSp>
        <p:nvCxnSpPr>
          <p:cNvPr id="119" name="Shape 119"/>
          <p:cNvCxnSpPr>
            <a:cxnSpLocks/>
          </p:cNvCxnSpPr>
          <p:nvPr/>
        </p:nvCxnSpPr>
        <p:spPr>
          <a:xfrm flipH="1">
            <a:off x="3289300" y="2080685"/>
            <a:ext cx="712600" cy="307298"/>
          </a:xfrm>
          <a:prstGeom prst="straightConnector1">
            <a:avLst/>
          </a:prstGeom>
          <a:noFill/>
          <a:ln w="9525" cap="flat" cmpd="sng">
            <a:solidFill>
              <a:schemeClr val="dk2"/>
            </a:solidFill>
            <a:prstDash val="solid"/>
            <a:round/>
            <a:headEnd type="none" w="lg" len="lg"/>
            <a:tailEnd type="triangle" w="lg" len="lg"/>
          </a:ln>
        </p:spPr>
      </p:cxnSp>
      <p:sp>
        <p:nvSpPr>
          <p:cNvPr id="120" name="Shape 120"/>
          <p:cNvSpPr/>
          <p:nvPr/>
        </p:nvSpPr>
        <p:spPr>
          <a:xfrm>
            <a:off x="4001900" y="1873108"/>
            <a:ext cx="1473900" cy="411900"/>
          </a:xfrm>
          <a:prstGeom prst="rect">
            <a:avLst/>
          </a:prstGeom>
          <a:solidFill>
            <a:srgbClr val="6AA84F">
              <a:alpha val="36720"/>
            </a:srgbClr>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a:spcBef>
                <a:spcPts val="0"/>
              </a:spcBef>
              <a:buNone/>
            </a:pPr>
            <a:r>
              <a:rPr lang="en-US" dirty="0"/>
              <a:t>Top Green Bar</a:t>
            </a:r>
          </a:p>
        </p:txBody>
      </p:sp>
    </p:spTree>
  </p:cSld>
  <p:clrMapOvr>
    <a:masterClrMapping/>
  </p:clrMapOvr>
  <p:transition spd="slow">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26" name="Shape 126"/>
          <p:cNvSpPr txBox="1">
            <a:spLocks noGrp="1"/>
          </p:cNvSpPr>
          <p:nvPr>
            <p:ph type="title"/>
          </p:nvPr>
        </p:nvSpPr>
        <p:spPr>
          <a:xfrm>
            <a:off x="457200" y="1099950"/>
            <a:ext cx="8229600" cy="503999"/>
          </a:xfrm>
          <a:prstGeom prst="rect">
            <a:avLst/>
          </a:prstGeom>
          <a:noFill/>
          <a:ln>
            <a:noFill/>
          </a:ln>
        </p:spPr>
        <p:txBody>
          <a:bodyPr lIns="91425" tIns="45700" rIns="91425" bIns="45700" anchor="ctr" anchorCtr="0">
            <a:noAutofit/>
          </a:bodyPr>
          <a:lstStyle/>
          <a:p>
            <a:pPr marL="0" marR="0" lvl="0" indent="0" algn="l" rtl="0">
              <a:spcBef>
                <a:spcPts val="0"/>
              </a:spcBef>
              <a:buClr>
                <a:srgbClr val="F26126"/>
              </a:buClr>
              <a:buSzPct val="25000"/>
              <a:buFont typeface="Arial"/>
              <a:buNone/>
            </a:pPr>
            <a:r>
              <a:rPr lang="en-US" sz="3600" i="0" u="none" strike="noStrike" cap="none" dirty="0">
                <a:solidFill>
                  <a:srgbClr val="F26126"/>
                </a:solidFill>
                <a:latin typeface="PT Sans"/>
                <a:ea typeface="PT Sans"/>
                <a:cs typeface="PT Sans"/>
                <a:sym typeface="PT Sans"/>
              </a:rPr>
              <a:t>Navigation: </a:t>
            </a:r>
            <a:r>
              <a:rPr lang="en-US" sz="3600" i="1" u="none" strike="noStrike" cap="none" dirty="0">
                <a:solidFill>
                  <a:srgbClr val="F26126"/>
                </a:solidFill>
                <a:latin typeface="PT Sans"/>
                <a:ea typeface="PT Sans"/>
                <a:cs typeface="PT Sans"/>
                <a:sym typeface="PT Sans"/>
              </a:rPr>
              <a:t>Account Settings</a:t>
            </a:r>
            <a:br>
              <a:rPr lang="en-US" sz="3240" b="1" i="0" u="none" strike="noStrike" cap="none" dirty="0">
                <a:solidFill>
                  <a:srgbClr val="F26126"/>
                </a:solidFill>
                <a:latin typeface="Arial"/>
                <a:ea typeface="Arial"/>
                <a:cs typeface="Arial"/>
                <a:sym typeface="Arial"/>
              </a:rPr>
            </a:br>
            <a:endParaRPr lang="en-US" sz="3240" b="1" i="0" u="none" strike="noStrike" cap="none" dirty="0">
              <a:solidFill>
                <a:srgbClr val="F26126"/>
              </a:solidFill>
              <a:latin typeface="Arial"/>
              <a:ea typeface="Arial"/>
              <a:cs typeface="Arial"/>
              <a:sym typeface="Arial"/>
            </a:endParaRPr>
          </a:p>
        </p:txBody>
      </p:sp>
      <p:pic>
        <p:nvPicPr>
          <p:cNvPr id="128" name="Shape 128"/>
          <p:cNvPicPr preferRelativeResize="0"/>
          <p:nvPr/>
        </p:nvPicPr>
        <p:blipFill>
          <a:blip r:embed="rId3">
            <a:alphaModFix/>
          </a:blip>
          <a:stretch>
            <a:fillRect/>
          </a:stretch>
        </p:blipFill>
        <p:spPr>
          <a:xfrm>
            <a:off x="6460574" y="0"/>
            <a:ext cx="2683425" cy="699800"/>
          </a:xfrm>
          <a:prstGeom prst="rect">
            <a:avLst/>
          </a:prstGeom>
          <a:noFill/>
          <a:ln>
            <a:noFill/>
          </a:ln>
        </p:spPr>
      </p:pic>
      <p:pic>
        <p:nvPicPr>
          <p:cNvPr id="129" name="Shape 129"/>
          <p:cNvPicPr preferRelativeResize="0"/>
          <p:nvPr/>
        </p:nvPicPr>
        <p:blipFill>
          <a:blip r:embed="rId4">
            <a:alphaModFix/>
          </a:blip>
          <a:stretch>
            <a:fillRect/>
          </a:stretch>
        </p:blipFill>
        <p:spPr>
          <a:xfrm>
            <a:off x="152401" y="2515238"/>
            <a:ext cx="8867275" cy="1690574"/>
          </a:xfrm>
          <a:prstGeom prst="rect">
            <a:avLst/>
          </a:prstGeom>
          <a:noFill/>
          <a:ln w="9525" cap="flat" cmpd="sng">
            <a:solidFill>
              <a:srgbClr val="000000"/>
            </a:solidFill>
            <a:prstDash val="solid"/>
            <a:round/>
            <a:headEnd type="none" w="med" len="med"/>
            <a:tailEnd type="none" w="med" len="med"/>
          </a:ln>
        </p:spPr>
      </p:pic>
      <p:sp>
        <p:nvSpPr>
          <p:cNvPr id="130" name="Shape 130"/>
          <p:cNvSpPr/>
          <p:nvPr/>
        </p:nvSpPr>
        <p:spPr>
          <a:xfrm>
            <a:off x="7589175" y="3095963"/>
            <a:ext cx="952200" cy="307637"/>
          </a:xfrm>
          <a:prstGeom prst="rect">
            <a:avLst/>
          </a:prstGeom>
          <a:solidFill>
            <a:srgbClr val="EEECE1">
              <a:alpha val="7010"/>
            </a:srgbClr>
          </a:solidFill>
          <a:ln w="38100" cap="flat" cmpd="sng">
            <a:solidFill>
              <a:srgbClr val="FF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31" name="Shape 131"/>
          <p:cNvSpPr/>
          <p:nvPr/>
        </p:nvSpPr>
        <p:spPr>
          <a:xfrm>
            <a:off x="8768574" y="2515238"/>
            <a:ext cx="251102" cy="326366"/>
          </a:xfrm>
          <a:prstGeom prst="rect">
            <a:avLst/>
          </a:prstGeom>
          <a:solidFill>
            <a:srgbClr val="EEECE1">
              <a:alpha val="7010"/>
            </a:srgbClr>
          </a:solidFill>
          <a:ln w="38100" cap="flat" cmpd="sng">
            <a:solidFill>
              <a:srgbClr val="FF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pic>
        <p:nvPicPr>
          <p:cNvPr id="132" name="Shape 132"/>
          <p:cNvPicPr preferRelativeResize="0"/>
          <p:nvPr/>
        </p:nvPicPr>
        <p:blipFill>
          <a:blip r:embed="rId5">
            <a:alphaModFix/>
          </a:blip>
          <a:stretch>
            <a:fillRect/>
          </a:stretch>
        </p:blipFill>
        <p:spPr>
          <a:xfrm>
            <a:off x="3530725" y="3660240"/>
            <a:ext cx="3094962" cy="2652824"/>
          </a:xfrm>
          <a:prstGeom prst="rect">
            <a:avLst/>
          </a:prstGeom>
          <a:noFill/>
          <a:ln w="9525" cap="flat" cmpd="sng">
            <a:solidFill>
              <a:srgbClr val="000000"/>
            </a:solidFill>
            <a:prstDash val="solid"/>
            <a:round/>
            <a:headEnd type="none" w="med" len="med"/>
            <a:tailEnd type="none" w="med" len="med"/>
          </a:ln>
        </p:spPr>
      </p:pic>
      <p:cxnSp>
        <p:nvCxnSpPr>
          <p:cNvPr id="133" name="Shape 133"/>
          <p:cNvCxnSpPr>
            <a:cxnSpLocks/>
            <a:stCxn id="130" idx="1"/>
          </p:cNvCxnSpPr>
          <p:nvPr/>
        </p:nvCxnSpPr>
        <p:spPr>
          <a:xfrm flipH="1">
            <a:off x="6247875" y="3249782"/>
            <a:ext cx="1341300" cy="808131"/>
          </a:xfrm>
          <a:prstGeom prst="straightConnector1">
            <a:avLst/>
          </a:prstGeom>
          <a:noFill/>
          <a:ln w="28575" cap="flat" cmpd="sng">
            <a:solidFill>
              <a:srgbClr val="FF0000"/>
            </a:solidFill>
            <a:prstDash val="solid"/>
            <a:round/>
            <a:headEnd type="none" w="lg" len="lg"/>
            <a:tailEnd type="triangle" w="lg" len="lg"/>
          </a:ln>
        </p:spPr>
      </p:cxnSp>
      <p:pic>
        <p:nvPicPr>
          <p:cNvPr id="10" name="Shape 112">
            <a:extLst>
              <a:ext uri="{FF2B5EF4-FFF2-40B4-BE49-F238E27FC236}">
                <a16:creationId xmlns:a16="http://schemas.microsoft.com/office/drawing/2014/main" id="{6E6BE66D-6928-4CC6-973C-209617BEE5C1}"/>
              </a:ext>
            </a:extLst>
          </p:cNvPr>
          <p:cNvPicPr preferRelativeResize="0"/>
          <p:nvPr/>
        </p:nvPicPr>
        <p:blipFill rotWithShape="1">
          <a:blip r:embed="rId6">
            <a:alphaModFix/>
          </a:blip>
          <a:srcRect/>
          <a:stretch/>
        </p:blipFill>
        <p:spPr>
          <a:xfrm>
            <a:off x="8356650" y="832735"/>
            <a:ext cx="660300" cy="660300"/>
          </a:xfrm>
          <a:prstGeom prst="rect">
            <a:avLst/>
          </a:prstGeom>
          <a:noFill/>
          <a:ln>
            <a:noFill/>
          </a:ln>
        </p:spPr>
      </p:pic>
      <p:cxnSp>
        <p:nvCxnSpPr>
          <p:cNvPr id="11" name="Shape 133">
            <a:extLst>
              <a:ext uri="{FF2B5EF4-FFF2-40B4-BE49-F238E27FC236}">
                <a16:creationId xmlns:a16="http://schemas.microsoft.com/office/drawing/2014/main" id="{CEF89A03-B8F8-4632-9EF2-CEA46715C7B6}"/>
              </a:ext>
            </a:extLst>
          </p:cNvPr>
          <p:cNvCxnSpPr>
            <a:cxnSpLocks/>
          </p:cNvCxnSpPr>
          <p:nvPr/>
        </p:nvCxnSpPr>
        <p:spPr>
          <a:xfrm flipH="1">
            <a:off x="8421800" y="2634931"/>
            <a:ext cx="346774" cy="413346"/>
          </a:xfrm>
          <a:prstGeom prst="straightConnector1">
            <a:avLst/>
          </a:prstGeom>
          <a:noFill/>
          <a:ln w="28575" cap="flat" cmpd="sng">
            <a:solidFill>
              <a:srgbClr val="FF0000"/>
            </a:solidFill>
            <a:prstDash val="solid"/>
            <a:round/>
            <a:headEnd type="none" w="lg" len="lg"/>
            <a:tailEnd type="triangle" w="lg" len="lg"/>
          </a:ln>
        </p:spPr>
      </p:cxn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sp>
        <p:nvSpPr>
          <p:cNvPr id="139" name="Shape 139"/>
          <p:cNvSpPr txBox="1">
            <a:spLocks noGrp="1"/>
          </p:cNvSpPr>
          <p:nvPr>
            <p:ph type="title"/>
          </p:nvPr>
        </p:nvSpPr>
        <p:spPr>
          <a:xfrm>
            <a:off x="457200" y="1028700"/>
            <a:ext cx="8229600" cy="604150"/>
          </a:xfrm>
          <a:prstGeom prst="rect">
            <a:avLst/>
          </a:prstGeom>
          <a:noFill/>
          <a:ln>
            <a:noFill/>
          </a:ln>
        </p:spPr>
        <p:txBody>
          <a:bodyPr lIns="91425" tIns="45700" rIns="91425" bIns="45700" anchor="ctr" anchorCtr="0">
            <a:noAutofit/>
          </a:bodyPr>
          <a:lstStyle/>
          <a:p>
            <a:pPr marL="0" marR="0" lvl="0" indent="0" algn="l" rtl="0">
              <a:spcBef>
                <a:spcPts val="0"/>
              </a:spcBef>
              <a:buClr>
                <a:srgbClr val="F26126"/>
              </a:buClr>
              <a:buSzPct val="25000"/>
              <a:buFont typeface="Arial"/>
              <a:buNone/>
            </a:pPr>
            <a:r>
              <a:rPr lang="en-US" sz="3600" i="0" u="none" strike="noStrike" cap="none" dirty="0">
                <a:solidFill>
                  <a:srgbClr val="F26126"/>
                </a:solidFill>
                <a:latin typeface="PT Sans"/>
                <a:ea typeface="PT Sans"/>
                <a:cs typeface="PT Sans"/>
                <a:sym typeface="PT Sans"/>
              </a:rPr>
              <a:t>Navigation: </a:t>
            </a:r>
            <a:r>
              <a:rPr lang="en-US" sz="3600" i="1" u="none" strike="noStrike" cap="none" dirty="0">
                <a:solidFill>
                  <a:srgbClr val="F26126"/>
                </a:solidFill>
                <a:latin typeface="PT Sans"/>
                <a:ea typeface="PT Sans"/>
                <a:cs typeface="PT Sans"/>
                <a:sym typeface="PT Sans"/>
              </a:rPr>
              <a:t>Account Settings</a:t>
            </a:r>
            <a:br>
              <a:rPr lang="en-US" sz="3240" b="1" i="0" u="none" strike="noStrike" cap="none" dirty="0">
                <a:solidFill>
                  <a:srgbClr val="F26126"/>
                </a:solidFill>
                <a:latin typeface="Arial"/>
                <a:ea typeface="Arial"/>
                <a:cs typeface="Arial"/>
                <a:sym typeface="Arial"/>
              </a:rPr>
            </a:br>
            <a:endParaRPr lang="en-US" sz="3240" b="1" i="0" u="none" strike="noStrike" cap="none" dirty="0">
              <a:solidFill>
                <a:srgbClr val="F26126"/>
              </a:solidFill>
              <a:latin typeface="Arial"/>
              <a:ea typeface="Arial"/>
              <a:cs typeface="Arial"/>
              <a:sym typeface="Arial"/>
            </a:endParaRPr>
          </a:p>
        </p:txBody>
      </p:sp>
      <p:pic>
        <p:nvPicPr>
          <p:cNvPr id="140" name="Shape 140"/>
          <p:cNvPicPr preferRelativeResize="0"/>
          <p:nvPr/>
        </p:nvPicPr>
        <p:blipFill>
          <a:blip r:embed="rId3">
            <a:alphaModFix/>
          </a:blip>
          <a:stretch>
            <a:fillRect/>
          </a:stretch>
        </p:blipFill>
        <p:spPr>
          <a:xfrm>
            <a:off x="6460574" y="0"/>
            <a:ext cx="2683425" cy="699800"/>
          </a:xfrm>
          <a:prstGeom prst="rect">
            <a:avLst/>
          </a:prstGeom>
          <a:noFill/>
          <a:ln>
            <a:noFill/>
          </a:ln>
        </p:spPr>
      </p:pic>
      <p:pic>
        <p:nvPicPr>
          <p:cNvPr id="141" name="Shape 141"/>
          <p:cNvPicPr preferRelativeResize="0"/>
          <p:nvPr/>
        </p:nvPicPr>
        <p:blipFill>
          <a:blip r:embed="rId4">
            <a:alphaModFix/>
          </a:blip>
          <a:stretch>
            <a:fillRect/>
          </a:stretch>
        </p:blipFill>
        <p:spPr>
          <a:xfrm>
            <a:off x="148709" y="2585100"/>
            <a:ext cx="8867275" cy="1690574"/>
          </a:xfrm>
          <a:prstGeom prst="rect">
            <a:avLst/>
          </a:prstGeom>
          <a:noFill/>
          <a:ln w="9525" cap="flat" cmpd="sng">
            <a:solidFill>
              <a:srgbClr val="000000"/>
            </a:solidFill>
            <a:prstDash val="solid"/>
            <a:round/>
            <a:headEnd type="none" w="med" len="med"/>
            <a:tailEnd type="none" w="med" len="med"/>
          </a:ln>
        </p:spPr>
      </p:pic>
      <p:sp>
        <p:nvSpPr>
          <p:cNvPr id="142" name="Shape 142"/>
          <p:cNvSpPr/>
          <p:nvPr/>
        </p:nvSpPr>
        <p:spPr>
          <a:xfrm>
            <a:off x="7551075" y="3187699"/>
            <a:ext cx="952200" cy="301825"/>
          </a:xfrm>
          <a:prstGeom prst="rect">
            <a:avLst/>
          </a:prstGeom>
          <a:solidFill>
            <a:srgbClr val="EEECE1">
              <a:alpha val="7010"/>
            </a:srgbClr>
          </a:solidFill>
          <a:ln w="38100" cap="flat" cmpd="sng">
            <a:solidFill>
              <a:srgbClr val="FF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43" name="Shape 143"/>
          <p:cNvSpPr/>
          <p:nvPr/>
        </p:nvSpPr>
        <p:spPr>
          <a:xfrm>
            <a:off x="8790708" y="2585100"/>
            <a:ext cx="225275" cy="323200"/>
          </a:xfrm>
          <a:prstGeom prst="rect">
            <a:avLst/>
          </a:prstGeom>
          <a:solidFill>
            <a:srgbClr val="EEECE1">
              <a:alpha val="7010"/>
            </a:srgbClr>
          </a:solidFill>
          <a:ln w="38100" cap="flat" cmpd="sng">
            <a:solidFill>
              <a:srgbClr val="FF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pic>
        <p:nvPicPr>
          <p:cNvPr id="144" name="Shape 144"/>
          <p:cNvPicPr preferRelativeResize="0"/>
          <p:nvPr/>
        </p:nvPicPr>
        <p:blipFill>
          <a:blip r:embed="rId5">
            <a:alphaModFix/>
          </a:blip>
          <a:stretch>
            <a:fillRect/>
          </a:stretch>
        </p:blipFill>
        <p:spPr>
          <a:xfrm>
            <a:off x="3273585" y="3752475"/>
            <a:ext cx="3094962" cy="2652824"/>
          </a:xfrm>
          <a:prstGeom prst="rect">
            <a:avLst/>
          </a:prstGeom>
          <a:noFill/>
          <a:ln w="9525" cap="flat" cmpd="sng">
            <a:solidFill>
              <a:srgbClr val="000000"/>
            </a:solidFill>
            <a:prstDash val="solid"/>
            <a:round/>
            <a:headEnd type="none" w="med" len="med"/>
            <a:tailEnd type="none" w="med" len="med"/>
          </a:ln>
        </p:spPr>
      </p:pic>
      <p:cxnSp>
        <p:nvCxnSpPr>
          <p:cNvPr id="145" name="Shape 145"/>
          <p:cNvCxnSpPr>
            <a:cxnSpLocks/>
            <a:stCxn id="142" idx="1"/>
          </p:cNvCxnSpPr>
          <p:nvPr/>
        </p:nvCxnSpPr>
        <p:spPr>
          <a:xfrm flipH="1">
            <a:off x="6209775" y="3338612"/>
            <a:ext cx="1341300" cy="756763"/>
          </a:xfrm>
          <a:prstGeom prst="straightConnector1">
            <a:avLst/>
          </a:prstGeom>
          <a:noFill/>
          <a:ln w="28575" cap="flat" cmpd="sng">
            <a:solidFill>
              <a:srgbClr val="FF0000"/>
            </a:solidFill>
            <a:prstDash val="solid"/>
            <a:round/>
            <a:headEnd type="none" w="lg" len="lg"/>
            <a:tailEnd type="triangle" w="lg" len="lg"/>
          </a:ln>
        </p:spPr>
      </p:cxnSp>
      <p:pic>
        <p:nvPicPr>
          <p:cNvPr id="10" name="Shape 306">
            <a:extLst>
              <a:ext uri="{FF2B5EF4-FFF2-40B4-BE49-F238E27FC236}">
                <a16:creationId xmlns:a16="http://schemas.microsoft.com/office/drawing/2014/main" id="{FAA1E8FF-B729-4C8C-A317-F0DDBECA4FEF}"/>
              </a:ext>
            </a:extLst>
          </p:cNvPr>
          <p:cNvPicPr preferRelativeResize="0"/>
          <p:nvPr/>
        </p:nvPicPr>
        <p:blipFill rotWithShape="1">
          <a:blip r:embed="rId6">
            <a:alphaModFix/>
          </a:blip>
          <a:srcRect/>
          <a:stretch/>
        </p:blipFill>
        <p:spPr>
          <a:xfrm>
            <a:off x="8357616" y="859883"/>
            <a:ext cx="658368" cy="658368"/>
          </a:xfrm>
          <a:prstGeom prst="rect">
            <a:avLst/>
          </a:prstGeom>
          <a:noFill/>
          <a:ln>
            <a:noFill/>
          </a:ln>
        </p:spPr>
      </p:pic>
      <p:cxnSp>
        <p:nvCxnSpPr>
          <p:cNvPr id="12" name="Shape 133">
            <a:extLst>
              <a:ext uri="{FF2B5EF4-FFF2-40B4-BE49-F238E27FC236}">
                <a16:creationId xmlns:a16="http://schemas.microsoft.com/office/drawing/2014/main" id="{B517759A-B28E-4081-90D5-B8037FA40935}"/>
              </a:ext>
            </a:extLst>
          </p:cNvPr>
          <p:cNvCxnSpPr>
            <a:cxnSpLocks/>
            <a:stCxn id="143" idx="1"/>
          </p:cNvCxnSpPr>
          <p:nvPr/>
        </p:nvCxnSpPr>
        <p:spPr>
          <a:xfrm flipH="1">
            <a:off x="8416226" y="2746700"/>
            <a:ext cx="374482" cy="440999"/>
          </a:xfrm>
          <a:prstGeom prst="straightConnector1">
            <a:avLst/>
          </a:prstGeom>
          <a:noFill/>
          <a:ln w="28575" cap="flat" cmpd="sng">
            <a:solidFill>
              <a:srgbClr val="FF0000"/>
            </a:solidFill>
            <a:prstDash val="solid"/>
            <a:round/>
            <a:headEnd type="none" w="lg" len="lg"/>
            <a:tailEnd type="triangle" w="lg" len="lg"/>
          </a:ln>
        </p:spPr>
      </p:cxn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pic>
        <p:nvPicPr>
          <p:cNvPr id="2" name="Picture 1">
            <a:extLst>
              <a:ext uri="{FF2B5EF4-FFF2-40B4-BE49-F238E27FC236}">
                <a16:creationId xmlns:a16="http://schemas.microsoft.com/office/drawing/2014/main" id="{0B075391-4005-493A-B987-150CC426944A}"/>
              </a:ext>
            </a:extLst>
          </p:cNvPr>
          <p:cNvPicPr>
            <a:picLocks noChangeAspect="1"/>
          </p:cNvPicPr>
          <p:nvPr/>
        </p:nvPicPr>
        <p:blipFill>
          <a:blip r:embed="rId3"/>
          <a:stretch>
            <a:fillRect/>
          </a:stretch>
        </p:blipFill>
        <p:spPr>
          <a:xfrm>
            <a:off x="238834" y="2037757"/>
            <a:ext cx="8686800" cy="3281102"/>
          </a:xfrm>
          <a:prstGeom prst="rect">
            <a:avLst/>
          </a:prstGeom>
        </p:spPr>
      </p:pic>
      <p:sp>
        <p:nvSpPr>
          <p:cNvPr id="153" name="Shape 153"/>
          <p:cNvSpPr txBox="1">
            <a:spLocks noGrp="1"/>
          </p:cNvSpPr>
          <p:nvPr>
            <p:ph type="title"/>
          </p:nvPr>
        </p:nvSpPr>
        <p:spPr>
          <a:xfrm>
            <a:off x="457200" y="1079500"/>
            <a:ext cx="8229600" cy="537203"/>
          </a:xfrm>
          <a:prstGeom prst="rect">
            <a:avLst/>
          </a:prstGeom>
          <a:noFill/>
          <a:ln>
            <a:noFill/>
          </a:ln>
        </p:spPr>
        <p:txBody>
          <a:bodyPr lIns="91425" tIns="45700" rIns="91425" bIns="45700" anchor="ctr" anchorCtr="0">
            <a:noAutofit/>
          </a:bodyPr>
          <a:lstStyle/>
          <a:p>
            <a:pPr marL="0" marR="0" lvl="0" indent="0" algn="l" rtl="0">
              <a:spcBef>
                <a:spcPts val="0"/>
              </a:spcBef>
              <a:buClr>
                <a:srgbClr val="F26126"/>
              </a:buClr>
              <a:buSzPct val="25000"/>
              <a:buFont typeface="Arial"/>
              <a:buNone/>
            </a:pPr>
            <a:r>
              <a:rPr lang="en-US" sz="3600" i="0" u="none" strike="noStrike" cap="none" dirty="0">
                <a:solidFill>
                  <a:srgbClr val="F26126"/>
                </a:solidFill>
                <a:latin typeface="PT Sans"/>
                <a:ea typeface="PT Sans"/>
                <a:cs typeface="PT Sans"/>
                <a:sym typeface="PT Sans"/>
              </a:rPr>
              <a:t>Navigation: </a:t>
            </a:r>
            <a:r>
              <a:rPr lang="en-US" sz="3600" i="1" u="none" strike="noStrike" cap="none" dirty="0">
                <a:solidFill>
                  <a:srgbClr val="F26126"/>
                </a:solidFill>
                <a:latin typeface="PT Sans"/>
                <a:ea typeface="PT Sans"/>
                <a:cs typeface="PT Sans"/>
                <a:sym typeface="PT Sans"/>
              </a:rPr>
              <a:t>Roster</a:t>
            </a:r>
            <a:br>
              <a:rPr lang="en-US" sz="3240" b="1" i="0" u="none" strike="noStrike" cap="none" dirty="0">
                <a:solidFill>
                  <a:srgbClr val="F26126"/>
                </a:solidFill>
                <a:latin typeface="Arial"/>
                <a:ea typeface="Arial"/>
                <a:cs typeface="Arial"/>
                <a:sym typeface="Arial"/>
              </a:rPr>
            </a:br>
            <a:endParaRPr lang="en-US" sz="3240" b="1" i="0" u="none" strike="noStrike" cap="none" dirty="0">
              <a:solidFill>
                <a:srgbClr val="F26126"/>
              </a:solidFill>
              <a:latin typeface="Arial"/>
              <a:ea typeface="Arial"/>
              <a:cs typeface="Arial"/>
              <a:sym typeface="Arial"/>
            </a:endParaRPr>
          </a:p>
        </p:txBody>
      </p:sp>
      <p:pic>
        <p:nvPicPr>
          <p:cNvPr id="155" name="Shape 155"/>
          <p:cNvPicPr preferRelativeResize="0"/>
          <p:nvPr/>
        </p:nvPicPr>
        <p:blipFill>
          <a:blip r:embed="rId4">
            <a:alphaModFix/>
          </a:blip>
          <a:stretch>
            <a:fillRect/>
          </a:stretch>
        </p:blipFill>
        <p:spPr>
          <a:xfrm>
            <a:off x="6460574" y="0"/>
            <a:ext cx="2683425" cy="699800"/>
          </a:xfrm>
          <a:prstGeom prst="rect">
            <a:avLst/>
          </a:prstGeom>
          <a:noFill/>
          <a:ln>
            <a:noFill/>
          </a:ln>
        </p:spPr>
      </p:pic>
      <p:sp>
        <p:nvSpPr>
          <p:cNvPr id="157" name="Shape 157"/>
          <p:cNvSpPr/>
          <p:nvPr/>
        </p:nvSpPr>
        <p:spPr>
          <a:xfrm>
            <a:off x="2194938" y="3553279"/>
            <a:ext cx="916562" cy="269421"/>
          </a:xfrm>
          <a:prstGeom prst="rect">
            <a:avLst/>
          </a:prstGeom>
          <a:solidFill>
            <a:srgbClr val="EEECE1">
              <a:alpha val="7010"/>
            </a:srgbClr>
          </a:solidFill>
          <a:ln w="38100" cap="flat" cmpd="sng">
            <a:solidFill>
              <a:srgbClr val="FF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pic>
        <p:nvPicPr>
          <p:cNvPr id="10" name="Shape 112">
            <a:extLst>
              <a:ext uri="{FF2B5EF4-FFF2-40B4-BE49-F238E27FC236}">
                <a16:creationId xmlns:a16="http://schemas.microsoft.com/office/drawing/2014/main" id="{B3E69DE5-4B68-44BD-A4F5-0953730C1354}"/>
              </a:ext>
            </a:extLst>
          </p:cNvPr>
          <p:cNvPicPr preferRelativeResize="0"/>
          <p:nvPr/>
        </p:nvPicPr>
        <p:blipFill rotWithShape="1">
          <a:blip r:embed="rId5">
            <a:alphaModFix/>
          </a:blip>
          <a:srcRect/>
          <a:stretch/>
        </p:blipFill>
        <p:spPr>
          <a:xfrm>
            <a:off x="8356650" y="825541"/>
            <a:ext cx="660300" cy="660300"/>
          </a:xfrm>
          <a:prstGeom prst="rect">
            <a:avLst/>
          </a:prstGeom>
          <a:noFill/>
          <a:ln>
            <a:noFill/>
          </a:ln>
        </p:spPr>
      </p:pic>
      <p:pic>
        <p:nvPicPr>
          <p:cNvPr id="4" name="Picture 3">
            <a:extLst>
              <a:ext uri="{FF2B5EF4-FFF2-40B4-BE49-F238E27FC236}">
                <a16:creationId xmlns:a16="http://schemas.microsoft.com/office/drawing/2014/main" id="{804B1AF7-F8AC-4DA2-96C5-4C410B0FD717}"/>
              </a:ext>
            </a:extLst>
          </p:cNvPr>
          <p:cNvPicPr>
            <a:picLocks noChangeAspect="1"/>
          </p:cNvPicPr>
          <p:nvPr/>
        </p:nvPicPr>
        <p:blipFill>
          <a:blip r:embed="rId6"/>
          <a:stretch>
            <a:fillRect/>
          </a:stretch>
        </p:blipFill>
        <p:spPr>
          <a:xfrm>
            <a:off x="4563900" y="3822700"/>
            <a:ext cx="4361734" cy="2883180"/>
          </a:xfrm>
          <a:prstGeom prst="rect">
            <a:avLst/>
          </a:prstGeom>
          <a:ln w="3175">
            <a:solidFill>
              <a:schemeClr val="tx1"/>
            </a:solidFill>
          </a:ln>
        </p:spPr>
      </p:pic>
      <p:sp>
        <p:nvSpPr>
          <p:cNvPr id="159" name="Shape 159"/>
          <p:cNvSpPr/>
          <p:nvPr/>
        </p:nvSpPr>
        <p:spPr>
          <a:xfrm>
            <a:off x="5473700" y="4292600"/>
            <a:ext cx="1219200" cy="190500"/>
          </a:xfrm>
          <a:prstGeom prst="rect">
            <a:avLst/>
          </a:prstGeom>
          <a:solidFill>
            <a:srgbClr val="EEECE1">
              <a:alpha val="7010"/>
            </a:srgbClr>
          </a:solidFill>
          <a:ln w="38100" cap="flat" cmpd="sng">
            <a:solidFill>
              <a:srgbClr val="FF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cxnSp>
        <p:nvCxnSpPr>
          <p:cNvPr id="158" name="Shape 158"/>
          <p:cNvCxnSpPr>
            <a:cxnSpLocks/>
          </p:cNvCxnSpPr>
          <p:nvPr/>
        </p:nvCxnSpPr>
        <p:spPr>
          <a:xfrm>
            <a:off x="3111500" y="3638550"/>
            <a:ext cx="2362200" cy="605204"/>
          </a:xfrm>
          <a:prstGeom prst="straightConnector1">
            <a:avLst/>
          </a:prstGeom>
          <a:noFill/>
          <a:ln w="28575" cap="flat" cmpd="sng">
            <a:solidFill>
              <a:srgbClr val="FF0000"/>
            </a:solidFill>
            <a:prstDash val="solid"/>
            <a:round/>
            <a:headEnd type="none" w="lg" len="lg"/>
            <a:tailEnd type="triangle" w="lg" len="lg"/>
          </a:ln>
        </p:spPr>
      </p:cxnSp>
    </p:spTree>
  </p:cSld>
  <p:clrMapOvr>
    <a:masterClrMapping/>
  </p:clrMapOvr>
</p:sld>
</file>

<file path=ppt/theme/theme1.xml><?xml version="1.0" encoding="utf-8"?>
<a:theme xmlns:a="http://schemas.openxmlformats.org/drawingml/2006/main" name="1_Office Theme">
  <a:themeElements>
    <a:clrScheme name="Title Red">
      <a:dk1>
        <a:srgbClr val="000000"/>
      </a:dk1>
      <a:lt1>
        <a:srgbClr val="FFFFFF"/>
      </a:lt1>
      <a:dk2>
        <a:srgbClr val="1F497D"/>
      </a:dk2>
      <a:lt2>
        <a:srgbClr val="EEECE1"/>
      </a:lt2>
      <a:accent1>
        <a:srgbClr val="F26126"/>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911</TotalTime>
  <Words>2853</Words>
  <Application>Microsoft Office PowerPoint</Application>
  <PresentationFormat>On-screen Show (4:3)</PresentationFormat>
  <Paragraphs>306</Paragraphs>
  <Slides>25</Slides>
  <Notes>25</Notes>
  <HiddenSlides>0</HiddenSlides>
  <MMClips>2</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25</vt:i4>
      </vt:variant>
    </vt:vector>
  </HeadingPairs>
  <TitlesOfParts>
    <vt:vector size="31" baseType="lpstr">
      <vt:lpstr>Noto Sans Symbols</vt:lpstr>
      <vt:lpstr>PT Sans</vt:lpstr>
      <vt:lpstr>Arial</vt:lpstr>
      <vt:lpstr>Courier New</vt:lpstr>
      <vt:lpstr>Calibri</vt:lpstr>
      <vt:lpstr>1_Office Theme</vt:lpstr>
      <vt:lpstr>Period Attendance and Grade Book for High School Teachers</vt:lpstr>
      <vt:lpstr>Welcome and Introductions</vt:lpstr>
      <vt:lpstr>Agenda</vt:lpstr>
      <vt:lpstr>Goals</vt:lpstr>
      <vt:lpstr>Log In to Infinite Campus</vt:lpstr>
      <vt:lpstr>Infinite Campus – Campus Instruction</vt:lpstr>
      <vt:lpstr>Navigation: Account Settings </vt:lpstr>
      <vt:lpstr>Navigation: Account Settings </vt:lpstr>
      <vt:lpstr>Navigation: Roster </vt:lpstr>
      <vt:lpstr>Navigation: Roster </vt:lpstr>
      <vt:lpstr>Infinite Campus - Campus Tools</vt:lpstr>
      <vt:lpstr>Navigation: Roster</vt:lpstr>
      <vt:lpstr>Navigation: Attendance </vt:lpstr>
      <vt:lpstr>Navigation: Attendance</vt:lpstr>
      <vt:lpstr>Navigation: Excuse Period Attendance </vt:lpstr>
      <vt:lpstr>Navigation: Excuse Period Attendance </vt:lpstr>
      <vt:lpstr>Navigation: Student Groups </vt:lpstr>
      <vt:lpstr>Navigation: Student Groups </vt:lpstr>
      <vt:lpstr>Navigation: Grade Book</vt:lpstr>
      <vt:lpstr>Navigation: Grade Book</vt:lpstr>
      <vt:lpstr>Navigation: Planner</vt:lpstr>
      <vt:lpstr>Navigation: Reports  </vt:lpstr>
      <vt:lpstr>Navigation: Reports  </vt:lpstr>
      <vt:lpstr>Navigation: Post Grades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SIS Project HS SIS Coach August (2017)</dc:title>
  <dc:creator>Kristin</dc:creator>
  <cp:lastModifiedBy>Kristin</cp:lastModifiedBy>
  <cp:revision>40</cp:revision>
  <cp:lastPrinted>2017-08-15T13:59:14Z</cp:lastPrinted>
  <dcterms:modified xsi:type="dcterms:W3CDTF">2017-08-22T16:42:31Z</dcterms:modified>
</cp:coreProperties>
</file>